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media/image45.jpg" ContentType="image/png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0" r:id="rId2"/>
    <p:sldId id="256" r:id="rId3"/>
    <p:sldId id="280" r:id="rId4"/>
    <p:sldId id="315" r:id="rId5"/>
    <p:sldId id="260" r:id="rId6"/>
    <p:sldId id="261" r:id="rId7"/>
    <p:sldId id="265" r:id="rId8"/>
    <p:sldId id="267" r:id="rId9"/>
    <p:sldId id="262" r:id="rId10"/>
    <p:sldId id="263" r:id="rId11"/>
    <p:sldId id="268" r:id="rId12"/>
    <p:sldId id="266" r:id="rId13"/>
    <p:sldId id="269" r:id="rId14"/>
    <p:sldId id="291" r:id="rId15"/>
    <p:sldId id="271" r:id="rId16"/>
    <p:sldId id="273" r:id="rId17"/>
    <p:sldId id="292" r:id="rId18"/>
    <p:sldId id="274" r:id="rId19"/>
    <p:sldId id="275" r:id="rId20"/>
    <p:sldId id="258" r:id="rId21"/>
    <p:sldId id="305" r:id="rId22"/>
    <p:sldId id="306" r:id="rId23"/>
    <p:sldId id="307" r:id="rId24"/>
    <p:sldId id="308" r:id="rId25"/>
    <p:sldId id="314" r:id="rId26"/>
    <p:sldId id="293" r:id="rId27"/>
    <p:sldId id="27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53"/>
    <p:restoredTop sz="84959"/>
  </p:normalViewPr>
  <p:slideViewPr>
    <p:cSldViewPr snapToGrid="0" snapToObjects="1">
      <p:cViewPr>
        <p:scale>
          <a:sx n="186" d="100"/>
          <a:sy n="186" d="100"/>
        </p:scale>
        <p:origin x="26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5:00:41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17463 2228 12706,'-7'-5'2078,"2"0"-1524,5 5-557,0 0 90,25-9-168,2 5 0,3 0-1046,18-7 1069,-14 8 1,-5 1-60,-11 3 211,-4 2-248,-5 3 84,-3 2 42,-5 17 75,-6-7-47,-7 13-439,-16-2-895,3-6 623,-12 6-928,11-12 1,0-1 818,-17 5 1,1 3 0,21-17 0</inkml:trace>
  <inkml:trace contextRef="#ctx0" brushRef="#br0" timeOffset="101">17536 2411 8586,'17'5'1658,"-4"-2"-1016,-13-3-959,48 17-447,-27-8 358,9 2 0,1 0-2871,-3-1 2823,-7-6 0,-2 1 1,-11-5-1</inkml:trace>
  <inkml:trace contextRef="#ctx0" brushRef="#br0" timeOffset="286">17901 2174 11073,'9'8'25,"-2"-1"1039,-7-7-1010,3 42-52,0-5-20,-1-8 0,0 2-590,0 21-2542,-1-13 3150,-1-8 0,0-9 0,0-19 0</inkml:trace>
  <inkml:trace contextRef="#ctx0" brushRef="#br0" timeOffset="450">18194 2155 12756,'8'2'552,"-1"-1"-210,-7-1-171,0 0-3448,-27 44 2042,10-6 932,-1-7 0,1 1 16,1 9-1732,7-16 2019,-1-1 0,5-12 0,1-2 0</inkml:trace>
  <inkml:trace contextRef="#ctx0" brushRef="#br0" timeOffset="627">18194 2192 12745,'4'14'495,"0"-2"-467,-4-12-235,1 46-518,3-28 249,-1 9 0,2-2-734,7-15 51,1-4-227,0-3 1386,4-9 0,-9 5 0,1-6 0</inkml:trace>
  <inkml:trace contextRef="#ctx0" brushRef="#br0" timeOffset="949">18486 2101 13392,'10'2'1176,"-3"-1"-532,-7-1-145,-8 45-1753,2-18 1227,0 5 1,0 2 163,-2 2-1092,-1 15 80,2-15 71,-1 7 8,2-19-13,0 0 910,1-9 944,1-2-518,3-9 450,1-3-660,9-2 50,0-1-294,9-1-73,-1-3-93,12-3 23,-7 2-30,5 0-55,-8 10 329,-10 4-76,2 10 297,-13 20-333,-4-5-67,0-3 1,-3 2-480,-1-3 1,0-2-1101,-7 17-1693,3-7 2495,12-29 1,1-3 0,1-4 0</inkml:trace>
  <inkml:trace contextRef="#ctx0" brushRef="#br0" timeOffset="1336">18943 2283 11745,'-13'-2'2314,"4"0"-1446,9 2-868,-48 25-205,34-13 93,-12 6 0,3 1 31,20-6-17,5 3 17,4-6 179,19-1 28,-7-4 81,13-3 51,-14-6 36,-1-4 19,-3-2-66,-3-1-166,-2 0-910,-5-7-2448,-32 6 561,8 3 1750,-25 12 381,7 23-2404,5 5 3656,2 1 243,11-5-286,7-11 213,8-3-103,-3-1-127,21 0-83,-2-1 143,37 7 2121,-16-8-2760,-4-3 0,3-2-87,-2-3 0,0-2-535,17-4 209,-16 1 0,-1-1-657,6-8-597,-12-3 1,-2-4 1498,5-13 0,-1 1 1,-18 12-1</inkml:trace>
  <inkml:trace contextRef="#ctx0" brushRef="#br0" timeOffset="1468">19180 2283 6565,'5'6'3276,"-2"-1"-4178,-10 29 0,-4 7 804,5-9 35,-4 14 0,2-2 550,6-18-1529,3-2 268,2-5-912,2-3 1686,5-6 0,-5-5 0,3-2 0</inkml:trace>
  <inkml:trace contextRef="#ctx0" brushRef="#br0" timeOffset="1688">19728 2192 12756,'-1'-8'2347,"0"2"-2196,1 6 98,0 0-453,-60 55 151,41-27-405,-14 7 0,3 2 307,26-7-48,2-2-238,6-1-243,4-3-231,7-3-2366,22 0 0,-2-11 3026,-1-6 0,0-3 1,-7-1-1,9-5 0</inkml:trace>
  <inkml:trace contextRef="#ctx0" brushRef="#br0" timeOffset="1881">20075 2247 2254,'-2'-9'1700,"0"2"1321,2 7-2469,0 0 902,-15 44-1452,12-22-2,-6 5 0,3 4-176,13 14 67,0-18 797,6 13-1385,2-19 3526,-5-8-4721,2 1 1072,-7-12 1,-1 0 0,-2-5 0</inkml:trace>
  <inkml:trace contextRef="#ctx0" brushRef="#br0" timeOffset="2100">20130 2320 6344,'8'10'3276,"-2"-2"-1554,-6-8-493,0 0-974,9-33-48,-4 21 20,8-25 115,-6 29 467,11-8-809,-6 7-75,9-7-15,-15 8-44,15 0-73,-11 2-17,14 0-20,-8 3-1330,9-1 319,-11 3-248,6 0 44,-14 1 1459,-1 1 0,-3-1 0,-1 1 0</inkml:trace>
  <inkml:trace contextRef="#ctx0" brushRef="#br0" timeOffset="2491">20477 2375 8016,'6'6'3276,"0"-1"-2190,-6-5-596,0 0-1442,71 1 781,-43-5 171,13 3 0,-1-3 714,-16-18-1286,-1 7 844,-6-8-45,-1 11-138,-12 0-54,-1-4-35,-2 5-3,-5-1-393,-19 6 396,2 2 216,-17 5 847,11 5-831,-10 5-42,16 4 90,-20 10-322,21 13 42,-2-5-64,10 4 5,17-13 59,2-8-529,16 4-2748,25-16 3038,-22-7 1,-1-2-1,19 1 1,-19-8-1</inkml:trace>
  <inkml:trace contextRef="#ctx0" brushRef="#br0" timeOffset="2833">21098 2283 11653,'0'-6'2378,"-1"2"-1401,1 4-924,-51 19-47,29-6-11,-12 5 1,0 5-52,12 10-391,3 0 442,8-4-85,8-13-36,3-3 172,0-3-83,1-5-22,10-1-128,0-5-191,9-5-721,8-13 868,-7 1-68,8-9 299,-13 7 778,2-6-119,-8 12-1,-1-2 75,-7 14-733,-2 1-61,0 7 229,5 17-168,0-4-62,5 13-145,-1-15-311,1-3-202,0-2-120,2-4-76,-1-2 916,23-20 0,-21 11 0,13-13 0</inkml:trace>
  <inkml:trace contextRef="#ctx0" brushRef="#br0" timeOffset="3027">21372 2082 9603,'6'8'3276,"-1"-2"-475,-5-6-2535,0 0-263,-16 54-1566,8-23 1563,-2 7 0,1 0 294,3 0-543,4-6 0,1-1-258,-1 7 197,2-10 1,0-3-491,0-4-394,0-6-769,-1-5 59,-2-4-95,-1-3 1999,-6-5 0,6 1 0,-2-1 0</inkml:trace>
  <inkml:trace contextRef="#ctx0" brushRef="#br0" timeOffset="3388">21171 2302 13527,'7'7'1204,"-2"0"-1204,-5-7-252,0 0-3025,54-10 554,-25 5 1434,16-2 0,2-1 1366,-7 2-311,-5 2 1,-1-1-296,4 1 338,-10 0 1,-2 2 316,3-1 193,-7 1 795,-12 2-150,-15 3 2312,-3 3-1533,-5 6-4150,-16 28 2413,11-13-2,3-3 0,2 0-4,4 1-61,4 8 8,3-10 50,4 3 3,3-13 117,20-3-189,-5-5 3111,16-6-3837,0-13 680,-8-2 209,-8 0 0,-1-2 1141,2-20-747,-5 6-34,-9-1 87,-13 12-538,0 6-611,-12-4-2666,-6 8 0,5 3 3010,-2 2 0,16 5 0,1 0 0</inkml:trace>
  <inkml:trace contextRef="#ctx0" brushRef="#br0" timeOffset="3682">21920 2302 8718,'17'16'1638,"-8"11"0,-3 3-1229,-6-4-427,1 12 0,0 5-345,-1-11 1,0-2 208,-3 19 154,-1-4 109,-1-34 171,-1-5-9,1-3 12,1-4 42,1-4-25,2-5 132,7-29-250,3 12-3,4-3 0,2 0-887,9-2 771,-7 12 0,1 1 88,10-7 277,1 6 1,2 1-429,7-3-4,-8 5 0,0 3-458,10 6 67,-11 4-2042,12 6 1657,-19 16 1,-5-10-1,-9 9 1</inkml:trace>
  <inkml:trace contextRef="#ctx0" brushRef="#br0" timeOffset="4009">19290 2795 11636,'4'9'1646,"-1"-1"-955,25-5 0,19-7 0,-2 1-2330,-5 1 1,5-1 1820,-8 1 0,6 0 0,4 0 0,4-1 1,1 1-1,-1 0-282,-4 0 1,2 1-1,2-1 1,0 1 0,1-1-1,-1 1 1,-1 0-1,-1-1 100,1 1 0,-2-1 0,0 1 0,-1-1 0,1 1 0,1 0 0,3 0-80,-4 0 1,3 0 0,1 0 0,1 0 0,0 0 0,0 0 0,-2 1 0,-3 0 0,-3-1 56,12 2 1,-5-1-1,-2 1 1,-1 0 0,1 0-270,0 0 0,0 0 0,0 0 1,-1 1-1,0-1 187,-3 1 1,1 0 0,-2 0 0,1 0 0,-2 0 86,7 1 0,-1-1 0,0 1 1,3 0-364,-10 0 0,2 0 0,1-1 1,0 1-1,-3 0 0,-3 0 154,10 0 1,-5 0 0,2 0-105,-2 0 1,4 0-1,-3 0 1,-11-1-2580,3-1 1779,-21 0-42,-14-2 1173,-18-5 0,7 4 0,-5-3 0</inkml:trace>
  <inkml:trace contextRef="#ctx0" brushRef="#br0" timeOffset="5450">19290 2758 8326,'2'5'3276,"-1"-1"-2917,-1-4 268,-11-48-3904,5 24 2612,-2-20 0,1-2 629,3 11 309,3 7 1,2 1-282,5-4 886,6 0-875,2-1 72,1-1-940,-3 1 0,-1-2 870,3-9 111,-5 10 1,-1 0 2119,-4-11-1849,-3 15-166,0-2 619,-1 17-832,0 4-65,0 6-49,0 0 3305,5 3-3199,2-1 17,9-1 144,21-3 0,7 0-140,-16 2 0,2 0-310,6 0 0,6-1 0,2-1 0,0 1 326,-1 1 1,0 0 0,1 1 0,0-1-17,3 0 1,-1 0 0,2 1 0,0-1-22,-6 1 0,1 1 0,0-1 0,2 1 0,3 0-435,-1 0 1,3 2-1,3-1 1,0 0 0,-1 1-1,-1 0 1,-4 0 407,2 0 1,-4 0 0,-2 0 0,2 0 0,4 0-277,-1 1 1,3-1 0,3 0 0,0 1 0,0 0 0,-3-1 0,-2 1 112,4 1 1,-2 0 0,-1 0-1,-3 0 1,-1 0-242,-1 0 1,-2-1 0,-1 0-1,4 1 317,3 0 0,3-1 1,2 1-1,-1 0 0,-3-1-46,1 0 1,-2-1 0,-2 1 0,-1-1 176,8 0 1,-3 0 0,-1 0 13,-2 0 0,0-1 0,-6 0 382,-6-2 0,-5 0-307,12-1 3,4 1 1367,-12 1-1485,-17 1-27,8 3 1706,-15 4-1670,11 1 2883,4 7-2785,21 2-98,-15-1 309,4 0-399,-18-6 259,-10 2-172,13 0-168,-7 9 129,9 12 42,2-5-11,-15 6 11,2-8 1389,-10-5-1076,-3 9 147,-9 5 1,-4 2-461,-2 7-316,0-2 1,-3 0 323,5-10 1,0-3-2012,-7 16 2001,8-16 1,0-1-2,-2 8-230,4-9 1,1-2 229,-2 4 3,-2 8 34,11-26 19,0-4 507,2-2-445,-1-1 1956,1-3-2057,-1 1 502,1-1-525,-1 1 46,-4-1-26,-1 1 34,-7-1-17,-2 1-492,-10-1 1,-5 0-1176,-4-1 1,-1 1-1,-4-1 1,-2 1 982,-10-1 1,5-1-1,14 1 1,-11-1 0</inkml:trace>
  <inkml:trace contextRef="#ctx0" brushRef="#br0" timeOffset="16607">22943 2594 7738,'12'2'459,"-2"-1"2519,-10-1-2575,0 0-215,65-21 103,-20 9-158,-6 2 0,11-2 0,2-1 0,-6 2-1001,5 1 1,-1 0 878,-9 1 0,3 1 0,1-1 1,-5 1-12,11-1 0,-1 1-284,-5 1 0,3-1 0,-2 1 253,5-1 0,-1 1 5,-9 1 0,1-1 0,-2 1-509,13-1 0,-6-1-44,-19 4 0,-2 0-3,9-1 1,-6 0-937,-17 3-221,-7 0 1739,-11-3 0,4 3 0,-6-2 0</inkml:trace>
  <inkml:trace contextRef="#ctx0" brushRef="#br0" timeOffset="16803">24039 2247 10342,'9'6'196,"21"-1"0,5-1-997,1 2 802,1-1 0,0 1 259,-5 4-59,-15 1 214,-7 1 173,-5 2-171,-15 5-515,-2 0-1209,-11 4 1307,-5 3 0,15-14 0,-3 3 0</inkml:trace>
  <inkml:trace contextRef="#ctx0" brushRef="#br0" timeOffset="17027">24770 2192 15064,'4'-3'-482,"-1"1"280,34-6 1,14 0-1292,-18 3 1,1-1 399,9 0 1,3-2 0,-4 2 436,-9 1 1,-5 2-1,5 0 1,-24 2 0</inkml:trace>
  <inkml:trace contextRef="#ctx0" brushRef="#br0" timeOffset="17638">24715 2375 9304,'1'9'1909,"-1"-1"-1735,0-8-216,110-14-49,-84 10 0,1 0-281,16-2 1,9-1-1,-8 1 139,-12 1 1,-5 1-974,22-2 1105,-10 1 150,-18 4 253,-22 1-240,-10 3-51,-12 2 14,-5 4-22,-19 10-129,11-4-111,9-1 1,3 0 118,6 0 747,0 2-573,20-11 1591,2-4-1311,3-1-126,4 0-39,4 0-113,36-3-150,-14 0-191,-6 1 0,1 0 219,6-1-54,-4 2-16,-4 1-85,-6 4-156,-9 12 739,-26 5-154,-5 5-56,-21 0-407,6-6 256,-2 0-3,2-1-110,3-1-452,-4 8 380,18-11 64,-2 5 110,15-15 823,-3-1-762,17-3 84,-6 0 0,18-1-30,11-3-119,10-4-590,1 0 456,-3 0-55,-19 4 149,-7 2 44,-6 2 8,-7 3 1190,-16 17-754,-3-3 63,-15 14-536,3-8 65,-3 1-173,-7 11 7,13-10 384,9-2 0,3 0-375,7-2-393,6 8 522,10-20 109,3-3 64,2-4 43,3-1-14,1-2 321,19-16-369,-16 4-36,11-12 264,-23 8-264,-5-6-415,-3 4-39,-7-4-2352,-18-2 2688,1 4 0,-3 1 0,12 10 0</inkml:trace>
  <inkml:trace contextRef="#ctx0" brushRef="#br0" timeOffset="17886">25610 2375 13577,'7'10'-701,"-1"-2"656,22-11 1,6-6-175,11 5-1420,1-3 1,1 2 1180,-1 3 443,-9 12 239,-23-1-70,-5 10 92,-15-2 573,-5 4-819,-6 3-165,-1 3-715,0 0 880,-3 16 0,11-24 0,-1 8 0</inkml:trace>
  <inkml:trace contextRef="#ctx0" brushRef="#br0" timeOffset="18038">25939 2466 11247,'11'-8'815,"-2"1"-524,-9 7-120,54-39-289,-26 23 0,2 0-1279,8-9 1,0 0 1291,-7 10 0,-5 4-903,-2 4 778,-21 3-881,5 2-40,-10 2 1151,-9 6 0,14-4 0,-16 5 0</inkml:trace>
  <inkml:trace contextRef="#ctx0" brushRef="#br0" timeOffset="18287">26012 2484 6728,'7'8'3276,"-2"-1"-1207,-5-7-1677,0 0-104,63-8-677,-37 1 0,2-1-703,17-1 0,0-1 879,-14-1 1,-4 0 58,5-4 154,-6 1 145,-7 4 200,-8 1 789,-5 5-1333,-4 1 17,-8 8 182,-1 3 64,-5 7-64,2 4-299,-8 24 136,9-10 91,-2 7-21,10-22-170,2-11 1254,2-4-1383,1-2 19,4-2 373,13-14 0,2-3 0,-9 9 0,26-23 0</inkml:trace>
  <inkml:trace contextRef="#ctx0" brushRef="#br0" timeOffset="18437">26597 2338 8917,'15'-1'3276,"-3"0"-727,-12 1-2227,0 0-261,-27 80-69,15-42-1085,1-6 1,-1 6 0,2-6 128,0 4 54,0-4-312,2-5-393,-2-4 52,-1-4 1563,0-6 0,4-6 0,2-4 0</inkml:trace>
  <inkml:trace contextRef="#ctx0" brushRef="#br0" timeOffset="18786">24551 1261 14708,'18'4'1574,"-2"-1"-1370,-16-3-204,0 0-28,65-12-223,-21 8 1,3 1-843,-7-1 1,3 0 0,-2 1 705,10 1 1,-5 5 95,-13 4 0,-6 2 614,-7 7-295,-2 7 249,-24 21-117,-4-14-160,1-5 0,-2 0-62,-8 5-546,-2-1-596,0-1-538,0-1-996,2-3 2139,-5 3 1,13-13 0,-2-1 0</inkml:trace>
  <inkml:trace contextRef="#ctx0" brushRef="#br0" timeOffset="19010">25318 1151 11728,'9'5'3033,"-1"-1"-3069,-8-4 16,0 0 802,-4 59-782,1-26-1093,-1 2 1,-1 8 0,0-6-586,-1 9 1293,0-10 0,1-2 27,3-4-1165,1-5-608,1-5 2131,-5-5 0,3-7 0,-4-3 0</inkml:trace>
  <inkml:trace contextRef="#ctx0" brushRef="#br0" timeOffset="19688">25519 1041 12843,'7'7'1137,"-2"-2"-1137,-5-5 28,0 0-221,48 1 67,-26 1 40,7 0 1,0 0-909,-6 6 386,-9-1 126,-3 1 555,-29 11-73,3-6-5,-19 10-113,12-9-3159,-4 2 2829,11-4 392,0 0 565,12-6 82,3-3 638,5-1-984,0-2 18,5-1 31,1 0-34,4-2-358,36-3-28,-17 3 1391,-5 1 1,0 0-1465,0 1-468,0 2 441,-13 0 318,-10 9 160,-13-2-103,-13 8-152,-12 5-112,6-4-112,-7 5 702,15-7-1119,3 3 495,11-6 149,4 1 482,5-10-174,13-2-37,-6-3-10,37-10-314,-19 3-227,-3 0 0,-1 1 171,8 0-3168,12 0 2886,-13 5 103,4 0-138,-21 17 588,-12-3 110,-10 14-74,-12-5-44,-8 2-28,-3 1 48,-3 0 87,2-2 89,-8 6-582,19-8 50,-3 0 401,24-9-154,4-6 3211,7 1-2429,35-6-847,-19-2 0,2-2-410,2 0 0,1 1 231,6-3 0,-2-1-804,5-2 89,-15 5 1,-2 1-2064,12-4 2198,-7-1 1,-16 5-1,-4 0 1</inkml:trace>
  <inkml:trace contextRef="#ctx0" brushRef="#br0" timeOffset="19945">24404 1845 14179,'26'7'1257,"0"0"0,19 1-1111,-1-3 0,4-3-1785,-5 0 1,1-2 1654,-10 0 0,2-1 1,0 0 43,4 0 1,0 0 0,6-1-6,-4 0 0,6 0 0,3-1 0,2 0 0,-1 1 0,-1 0-392,-5 0 1,-1 0 0,0 1-1,1 0 1,0-1 0,1 1 335,0-1 1,1 0-1,2 0 1,-1 0 0,0 0-1,-1 1 1,-3 0-48,6 0 0,-3 0 0,0 1 0,-2 0 1,-1 0-258,6 0 1,-2 1-1,-1 0 1,-3 0 39,-1-1 1,-3 1 0,2 0-333,-2 0 0,2 0 0,-2 0 0,-5 0-1042,-2-1 1,-6 1 1473,0 0 0,-20 0 0,-30-1 0</inkml:trace>
  <inkml:trace contextRef="#ctx0" brushRef="#br0" timeOffset="20739">26670 1900 12179,'1'4'1131,"0"-1"-769,-1-3 338,-3-83-3233,3 40 2613,-1 8 0,1-6 1,-1 2 71,2-4 1,-1-4-71,-3 4 0,-1-6 0,-1-2 0,-1 1-116,1 5 0,-2 1 1,0-1-1,-2-1 8,1 5 1,0-2 0,-1-1 0,-1 2 0,-1 1-51,-4-3 1,-1 2-1,0 1 1,1 5 75,-4-10 0,0 3 43,3 7 0,0 0 0,-1 0 197,-3-10 1,0 4-135,4 15 1,0 2-93,-2-5 0,2 4-168,3 10-51,10 13 1,0 1-70,1 2 2342,-3 0-1861,-3 0 384,-15 1-510,2 2 29,-12 3-64,-1 0 0,-3 1-24,12-2 1,-1 0-1662,-17 3 1,-1-1 1615,13-2 1,2-1-19,-3 0 1,-3 1-720,-2-1 0,-3 0 0,0 1 728,-7 0 0,-4 1-340,9-2 1,-7 1 0,-2 1 0,0-1 0,3 0 355,2 1 1,1-1 0,1 0-1,-1 0-189,2 0 1,-2 0-1,0 0 1,1 0 0,3 0 182,-11 1 1,3 0-1,4 0 322,1 0 0,4 0-327,3-1 1,2 0-5,6 0 0,0 0-216,-8 3 1,3 0 129,-6 2 94,9-1 1,2 0 1372,5 0-1252,-18 5-92,17-6-5,-3 1 1,2 0-36,10 5 1906,-16 4-1872,31-1 1311,-3 3-1157,-2 10 87,-2 9-176,0-4 0,-1 8 1,-2 1 102,1-2 1,-1 1 0,0 2-167,1-6 0,0 2 0,-1 0 0,1-1 18,-2 7 1,0-2 0,0-3-20,0 5 1,0-3-1198,0 0 0,1-2 1185,0-2 0,1-2-788,1-4 0,0 1 852,-2 4 1,1-1-290,3-11 0,1-2 205,-1 4 0,1-2 1015,1 0-1090,3-5-485,3-3-100,5-9-2586,39-12 2457,-13-13 1,13 2 0,-28-1 0</inkml:trace>
  <inkml:trace contextRef="#ctx0" brushRef="#br0" timeOffset="26749">24514 3197 13871,'7'7'675,"-2"-1"-59,-5-6 140,0 0-359,73 2-2036,-47-2 1,2 0 1456,10 0 0,9-1 0,1 0 0,-3 0-83,-5 0 0,-2 0 0,2-1 282,1 0 1,4 0 0,0 0-1,-2 0 6,4 0 1,-1 0-1,3 0-23,-8 1 1,4-1 0,0 1-1,0-1 1,-2 1-454,0 0 0,-2 0 0,0 0 0,2 0 423,-1 0 0,1 0 1,1 0-1,1 1 1,0-1-517,4 0 1,2 0-1,0 0 1,-1 0 0,-2 0-275,1-1 1,-2 0 0,-1 0 0,2 0 163,-5 1 1,2-1-1,-1 1 1,-1-1 0,-4 0 642,5-1 0,-3-1 1,-9 1-1,2-1 0,-8-1 1</inkml:trace>
  <inkml:trace contextRef="#ctx0" brushRef="#br0" timeOffset="35345">24843 3215 6803,'2'4'2736,"0"-1"540,-2-3 0,0 1-2150,0 1-1090,0-1-428,0 1 392,0-1 56,-1 2-22,0 1 11,-2 1 16,-3 9-55,-1 0-3,-1 4 2,0-3-5,3-4 12,-2 1-49,-11 17 46,3-6-9,-5 9 0,7-12-6,3-6 6,1 1 3,-1 0-3280,-7 7 3221,4-3 56,-6 4 2,6-6 57,-2-1-59,0 0 23,-7 8-23,4-7 16,-1 1 1,-2 1-3,-10 8 18,7-8 1,0 1-183,-10 5 111,3-4 3315,10-7-3247,-2-1 0,-1 0-31,-8 4-585,5-4 0,1 0 587,-4 1 0,-1-2-219,2 0 132,-2-2 87,-1-1 53,-2-1 1,-3-1-71,1-1 0,0-1-604,-8 2 0,1-1 587,5-3 1,2-1-7,8 0 1,1-2-55,-3 1 1,0-1 93,0 1 0,-4-1 17,-6-2 1,-5 0 0,1-1-836,5-1 0,1 0 0,-2 0 827,-7-1 0,-1 0 1,2-1-10,10 0 0,3 0 0,-1-1-134,-1-1 0,0-1 1,1 1 102,-4-2 0,-3 0-1,4 0 1,-6-2-1,0 0 1,3 1 30,1 0 0,3 0 0,-1 0-371,-7-1 1,-1-2 0,2 2 318,-4-2 0,4 1 7,2 0 0,-2 0 134,4 1 1,-4-1 0,1 0-154,1 0 1,1 0 0,0-1 508,1 2 0,1 0 1,3 0-448,-1-1 0,5 1 9,3 0 942,4 0-918,-9-5-27,10 4-6,-1 0 2156,12 5-2153,9 5 593,-2 0-548,2 1 1036,-1 1-1070,2 0-89,1 1-180,-10 0 353,0 29-95,-7-10 0,2 24 0,4-19 0,-1 3 0,-1 0-42,-5 12 3,7-12 0,-1-1-140,-3 7-202,8-17-336,-1 1 717,3-7 0,3-5 0,-1-1 0</inkml:trace>
  <inkml:trace contextRef="#ctx0" brushRef="#br0" timeOffset="35543">21792 3416 5779,'10'0'1834,"-2"0"1143,-8 0-1134,0 0-2151,95-20-2267,-52 12 2292,-5 1 0,6-2 1,-7 1-970,5 2-1371,-1 0-654,-4-1 3112,-5 2 1,-14 2-1,-7 1 1</inkml:trace>
  <inkml:trace contextRef="#ctx0" brushRef="#br0" timeOffset="41199">19308 3799 11465,'-27'-2'688,"1"-1"0,-11 1 1,-4 0-1434,7 2 1,-3 1 0,-2-1 1099,-2 1 1,-3-1-1,-1 0 1,3-1-1113,1 1 0,2-1 0,-2 1 794,0-1 1,-2 0 0,-1 0 0,3 0-161,-4-1 1,2 0-1,0 0 182,0 0 0,-1-1 0,-6-1-174,10 0 1,-5-2 0,-4 1 0,-2-2 0,1 1 0,1-1 0,3 0 141,-6-1 0,3 0 0,1-1 0,0 0 0,-4 0-113,7 1 1,-3-1-1,-1 1 1,0-1 0,0-1-1,4 1 1,3-1 85,-9-2 0,5-1 0,2-1 0,2-2 104,3-1 0,1-1 0,1-2 1,-1-3-104,0-1 0,-1-3 0,0-2 0,-1-2 0,1-2 42,4 1 0,-1-3 0,1-1 0,0-1 0,1 0 0,1 2-74,-1-3 1,0 1 0,2 0 0,1 0-1,3-1 45,4 0 0,1-1 0,3 1 0,2 0 0,3 4 38,3-2 1,3 3-1,2 0-23,-3-17 1,3 0-30,1 0 0,4-1 328,2 7 0,3-3 1,7-3-313,4 7 1,7-4 0,2 0 0,1 0 0,-2 3-174,-2 0 0,-2 3 0,2 1 0,5-3 157,0 8 0,2-3 0,4 0 0,1-1 0,2 1 0,1 2 0,1 3 47,2 3 1,0 2 0,2 2-1,1 1 1,2 0 0,1 1-1,2-2-14,-7 4 1,2 1 0,2-1-1,1 0 1,1 0 0,-1 0-1,1 1 1,0 0 0,-1 0-1,-1 1-33,0-1 0,0 1 0,0-1 0,-1 1 0,1 1 0,-1 0 0,1 0 0,0 1 0,0 1-4,1 0 0,1 1 1,0 0-1,1 0 0,0 1 1,-2 1-1,0 1 0,-3 1 1,-1 0 1,9-1 0,-3 2 1,-2 1-1,-1 1 0,2 0-4,0-1 1,-1 1-1,0 0 1,4 1-1,3 0-66,-8 2 1,4 0 0,1 0-1,3 1 1,1-1 0,0 1 0,1 1-1,0 0 1,0 0 68,-3 2 1,1 0-1,0 0 1,0 1-1,1 1 1,0-1-1,0 1 1,1-1-1,-1 1 1,-1-1 2,1 0 0,0 0 0,0 0 0,-1 0 0,1 0 0,0 0 0,0 0 0,-1 1 0,0 1 0,-1 0-1,-1 0 1,0 2 0,0-1 0,0 1-1,0 0 1,-1 1 0,-1 0 0,-2 0-1,-2 1 1,-3-1-14,15 4 0,-6 0 0,-1 0 0,-2 2 0,2-1 14,1 1 0,-1 0 0,1 0 0,-1 1 0,0 1 28,-2-1 0,-1 0 0,1 1 1,1 2-1,3 1-33,-10-1 0,2 1 0,3 2 0,0 0 0,1 1 0,0 1 0,-1 0 0,-1 0 0,-2-1-19,4 4 1,-1 0-1,-1 0 1,-1 0-1,0 1 1,0 1-1,2 0 3,0-1 0,1 0 1,1 2-1,1-1 1,-1 1-1,-2-1 0,-2 1 1,-3 0 13,0 1 0,-3 0 0,-2 0 0,-1 1 0,-2 0 0,0 1-28,2 4 0,-3 0 1,0 1-1,-2 2 0,0 2 6,-4-1 0,0 3 0,-1 0 0,-1 2 0,-1 2 1,-2 0 22,-1-1 0,-2 2 0,0 2 0,-1 0 0,-2 0 0,1-1 0,-2-1-28,0 0 1,0-1 0,-1 0-1,-1 0 1,-2-1 0,-2 0 38,-3 6 1,-3 1 0,-1-1-1,-2-3 1,-2-4 152,-2-1 0,-2-4 0,-3 2-162,-2-1 1,-1 1 0,-4 0-1,-3 1-3,-2-1 0,-4-1 1,-2 1-1,-3 0 1,-1 0 13,2-6 0,-2 0 0,-2 1 1,-1-1-1,-1-1 0,1 0 0,1-2-6,-2 2 1,1 0-1,-1-2 1,1-1-1,-2 0 1,0-2 5,-3 0 0,-2-2 0,0 0 0,-1-2 0,3-1 0,1-3-7,-2 0 0,3-4 0,0 0 0,0-1 16,-2 1 1,0-1 0,-2 0 0,-5 0-8,9-3 0,-5 0 1,-3-1-1,-1 1 1,-1-1-1,-1 0 1,1 0-1,2-1 11,-4 0 0,1 0 0,1-1 0,-1 0 0,0 0 0,-1 0 0,-1 0-68,6-1 0,-2 1 0,-1 0 0,0-1 0,0 1 0,0-1 0,0 0 0,2 0 0,1-1 58,-5 0 0,2-1 0,-1 0 0,2-1 0,1 0 0,1 0 0,1-1 0,-6 1 1,2-1 0,1 0-1,1 0 1,-1 0 6,-1-1 0,1 1 1,-1-1-1,-1 0 1,-3 0-10,12 0 0,-1 0 1,-1 0-1,-1 0 1,-1 0-1,-3-2 1,-1-1-1,-4-1-19,11-1 1,-2-1-1,-3-1 1,-1-1-1,-3 0 1,0-1-1,-2-1 1,0 0-1,0 0 1,0-1-1,0 1 1,2 0-1,0 0 1,3 1 0,1 0-1,3 1-10,-7-1 0,3 1 1,1 0-1,3 1 0,0-1 1,0 1-1,-1-1 0,0-1 1,-2-1-1,-3-1 6,5 1 0,-2-1 1,-3 0-1,-2-1 1,-1 0-1,-1-1 1,0 0-1,1-1 1,1 0-1,2 0 1,1 0-1,4 0 1,3 0-1,4 0 0,5 0 45,-19-10 0,11 0-1,4-2 1,-3-6-412,7 3 1,-1-3 0,-1-3 0,1-3 0,1-1 0,3-2 0,3-2 381,6 0 0,3-4 0,3-2 0,1-1 0,1-1 0,0 2 0,-2 1 0,-2 3 0,-6-2 0,-3 2 0,0 2 0,0 0 0,4 0 0,5-2 0,12-2 0,1 0 0,-1 1 0,1-1 0,0 0 0,-1 1 0</inkml:trace>
  <inkml:trace contextRef="#ctx0" brushRef="#br0" timeOffset="101036">15180 5114 13619,'1'5'1131,"0"-2"373,-1-3-1118,51-8-3663,-13 1 2523,4 0 1,6-1 484,-10 2 0,2 0 1,2 0 374,-4 1 0,3-1 1,0 1-1,0 0-111,0 0 0,1 0 1,1 0-1,1 0-37,2 0 1,2 0-1,1 1 1,-2 0 0,-3 0-504,5 1 1,-4 0-1,1 0 421,-1 0 1,2 0 0,-1 1 0,-3 0 117,-2 0 1,-2 1 0,3 0-651,-2 0 1,4 0-1,1 1 1,0-1 0,-5 1-438,5 0 1,-4-1 0,5 1 1033,-4 1 0,7 0 0,0 1 0,-5-1 0,-8 0 0,-4 0 1,-5 0-1,5 3 0,0-1 0</inkml:trace>
  <inkml:trace contextRef="#ctx0" brushRef="#br0" timeOffset="101353">18851 5443 7676,'51'-5'344,"-1"-1"0,0 0 1,-6 2-1,4 0 1,1-1-1,0 1 0,-3 0-318,0 0 1,-3 0 0,0 1 0,4 0-20,-5 0 0,3 0 0,1 0 0,1 0 0,-1 1 0,-1 0 70,2 0 1,-3 0 0,0 0-1,3 1 1,6 0-94,-13 0 1,4 1-1,3-1 1,2 1-1,2-1 1,0 1-1,1 0 1,-2 0-1,0-1 1,-3 1-1,-2 0-89,7 0 1,-3 0-1,-2-1 1,-1 1 0,2 0-1,3 1 1,4-1-128,-14 0 1,4 1-1,2-1 1,2 0 0,1 1-1,1-1 1,1 1 0,0-1-1,0 1 1,-2 0 0,-1 0-1,-1 0 1,-3 0 0,-2 0-179,9 0 0,-2 1 1,-3 0-1,-1 0 1,-1 0-1,-1 0 0,2 0 1,1 0 195,2 0 0,2 1 1,1-1-1,0 0 0,-2 1 1,-1-1-1,-2 0 0,-4 1 1,15 0-1,-5 0 0,-3 1 1,-6-1-1,6 0 0,0 0 1</inkml:trace>
  <inkml:trace contextRef="#ctx0" brushRef="#br0" timeOffset="36612.27">15837 7306 10474,'13'4'1392,"-4"0"-1147,28-14 0,10-5 252,-6 7 0,4 1-445,-4-1 0,5-1 0,1-1 0,-5 3-1145,-3 2 1,-3 1 0,0 0 787,1 1 1,0 0 0,-3 0 327,-5 1 1,-2 0 406,0 1 0,1-1-365,21 0 1,5-1 53,-7 1 1,3-1 0,-2 0-577,-5 0 0,-1 1 0,1-1 546,5 0 1,2 0 0,-7-1 48,-14 2 1,1 0-75,6 0 1,6 0-1,2 0 1,-5 0-74,13 1 1,0-1 6,-13 1 0,3 0 0,0 0 0,-6 0 2,1 1 0,-4 0 0,-4 0 0,-1 0 8,17 0-284,-5 0 0,6 0 418,2 0 0,5 1 0,-2 0-100,-13-1 0,-2 0 0,3 0 295,-1 1 1,4-1 0,0 1 0,-3-1-291,-1 0 1,-1 0 0,3 0-50,6 1 1,3-1 0,2 1-1,-2-1-2,-5 1 0,-1-1 0,0 1 0,1 0-415,4 0 1,1 0 0,0 0 0,-6 0 417,-5 0 0,-3 0 1,-3 0-2,4 1 1,-1 0 1,-1-1 0,3 0 95,5 1 0,6-1 1,1 0-96,-9 0 1,1-1 0,1 1 0,-1-1-1,0 1 1,0-1 0,0 1-1,0-1-132,12 0 0,-1 0 1,-4 0 131,-6 0 0,-4 0 42,-1 0 0,5 1-62,4 0 1,9 2-1,1-1 1,-8 0 21,1 0 1,-1 0 134,-3 0 0,8 1 0,-2-1 0,-11 0-134,10 1 1021,0-1-998,-4-1 1,6-1 2,-15 1 0,0 0 0,1-1-363,-1 1 0,0-1 0,-1 1 333,15 0 0,-4 1-2,1-1 722,-2 1-742,-17-1 1,4 0 34,3 1 0,3-1 0,-3 1 413,1 0 0,-1-1-425,2 1 0,3 0 0,-4 0-22,-9 0 1,-3-1 68,24 2 15,-14-1 53,-29-1 3138,3-1-4871,-14 1 408,12-1-737,-11 1-1330,-2-3 3173,-7-3 1,8 3 0,-3-3 0</inkml:trace>
  <inkml:trace contextRef="#ctx0" brushRef="#br0" timeOffset="37836.27">22304 7343 1870,'5'3'2537,"-1"-1"241,-4-2-2661,66-5 287,-24 2 1,7 0-1,1 0-565,-6 1 0,2-1 0,1 1 1,0 0 188,1 0 1,2 0 0,-2 0-1,-1 0-25,4 1 0,-3 1 0,2-1 14,-10 1 1,0 0-1,1 0 1,3 0-8,1 1 1,3 0 0,2 0-1,1 1 1,1-1-21,-7 0 0,2 1 0,1-1 0,1 0 0,-1 1 0,0-1 0,-2 1-115,2 0 1,-1 0 0,-1 0 0,0 0-1,-1 0 1,0 0 131,8 1 0,0 0 1,0-1-1,-2 1 0,-2 1-16,-1-1 0,-2 1 0,0 0 0,3 0-40,-7 0 1,2 0 0,1 0 0,0 1 0,0-1 0,-2 0 29,1 0 1,-1-1-1,-1 1 1,0 0 0,0-1-186,2 2 0,1-1 0,-1 0 0,-3 0 0,-6-1 136,7 0 1,-9 0 1081,2-1-546,-16-1 2089,-5-1-2244,-11 0 2228,-3 0-3006,-12-4 3060,5 0-2676,-8-2 3,11 1 67,3-2 22,-3-23-314,3-1 1,-1-3-1337,0 4 1,1-1 1618,1-10 1,2 1-252,1 13 1,1 1 243,0-1 1,3-3-161,3-13 0,2-9 1,-2 2 196,-4 6 0,-2 0 0,1 0-226,2 6 0,1-2 0,-1 1 1,-3 2 273,-3-5 1,-2 1 0,-3 5 45,1 7 0,-5 1-69,-12-17 0,-5 2 1,12 20 1,-2 1 1500,-13-9 1,-5 4-1614,-5 12 1,-2 4 38,12 2 1,-3 0 37,-4 1 0,-5 1 0,1 1 1,-4 2 1,-3 1-724,8 0 0,-4 1 1,-2 0-1,1 0 723,1 0 1,0 1 0,0-1 0,0 1-339,-2-1 1,1 1 0,-1-1-1,2 1 344,-7-1 1,0 0 0,4 1-511,8-1 0,3 1 0,-1-1 498,-2 1 0,1-1 1,-1 0-283,0 0 0,0 0 1,-1-1 283,2 1 0,-1 0 0,-4-1-13,2 1 1,-4-1-1,-4 0 1,0 0 0,1 0-1,4 0 33,-5 1 0,3-1 1,0 1-1,-2 0-17,-4-1 0,-3 0 0,0 0 1,2 0-1,6 1 293,3 1 0,4 0 0,4 0-294,2 1 0,3 0-26,2 0 1,2 0 1522,-21 0-1579,-5 1 27,21 1 1,0 2 54,-11 1 34,1 5 1649,31-1-1414,-1 17 1,0 6-144,-4 5 558,2-4 1,-1 5 0,0-4-663,2-5 1,-1-1 359,-5 12 1,-1 2-208,0 1 0,-2 6-150,6-9 1,0 4 0,0 2 0,0-5-509,2-3 0,0-3 0,1 2 474,0 2 0,-1 2 0,2-1 0,3-9-106,3 7-136,3-11 1,0-2-465,0 1-746,1 6-516,0-30 1977,0-14 0,0 7 0,0-7 0</inkml:trace>
  <inkml:trace contextRef="#ctx0" brushRef="#br0" timeOffset="40655.27">5864 7416 7689,'6'4'1051,"-1"-1"950,-5-3-1363,0 0-638,38-44 120,-12 24 1,4-1-136,-2 3 0,3-2 0,-1 3 109,3 0 0,-1 6-147,18 13 53,-31 10 342,9 18-296,-1 2 0,0 2-19,-7-12 0,-1 0-27,8 11 0,0-4 72,7-9 124,16-9-134,-15-14 0,1-3-62,-4 1 0,-2-3 318,3-7 1,-2-2-313,10-8-6,-21 12 0,4-2-24,12-5 1,6-3 0,-2 2 133,6 2 1,0 2-672,-7-2 0,2 0 0,-3 4 610,4 7 0,-5 5 57,3 3-293,2 10 0,5 8 236,-13 3 1,1 4 0,-1 0-67,-3-6 0,-1 0 0,0 1 17,3 7 0,0 2 0,-4-5-3,-8-8 1,2-4 0,14 0 0,8-3 0,1-3-10,2-6 0,2-4 0,0 0-506,-9 3 0,0 1 0,1-1 0,-2-2 496,11-7 1,-2-3-1,-1-2-82,-10 2 1,-1-1 0,3-1-224,0-1 0,4-2 0,0 0 0,0 1 304,-4 3 1,0 1 0,0 0 0,0 0-18,0-1 0,1-1 0,-2 1 0,-3 3 80,11 2 1,-7 5 672,7 5-381,-13 11 0,4 5 1,-2 1-298,-1-1 0,-1 1 14,1 1 1,2 3 0,-4-2-15,-8-2 0,-2-2 10,10 5 1406,1-1-1469,12-4 0,6-2 57,-9-6 0,0-2-240,-3 1 0,1 0 0,-2-2 227,6-5 1,-2-2-10,-9-1 0,-1-1-53,0-2 1,3-1 51,8-5 1,6-3 0,1 0-48,-8 2 0,1 1 1,1-2-1,0 1-31,-2 0 0,1 0 1,0 0-1,-1 1 61,0 0 0,0 0 1,-1 1-1,-5 3-2,6 0 1,-3 2-276,-4 1 0,4 3 353,-1 6 0,7 4 0,-1 1 0,-6-1-49,0-1 1,0 1 5,10 5 1,5 2 0,-12 0-27,-9 3 33,0 1 33,4-2 1,4 0-70,-8-6 0,1-1-3,11 5 0,0-2-2,-12-8 1,-2-3-44,19 0 73,-24-2 1,1 0-29,-1-1 0,4-1-32,4-4 0,9-3 0,3-1 0,-1 0 0,-6 1 430,10-1 0,2-1-410,-9 1 0,8-2 0,2-1 1,-1 2-1,-5 2 11,3 3 0,-4 3 0,-1 1 60,-4 1 0,-2 0 0,1 2-42,2 0 1,1 1 0,-6 2-2,-8 4 1,-2 3 98,19 12 41,-8-3 1,3 0-135,4-1 1,1-1-1,-1 1 0,-1-3 263,-4-6 1,-3-3-286,11-4-243,-8-3 0,8-2 1,-1-1 139,-3-3 0,1 0 1,0-1 73,7 2 0,1 0 0,-3-2 87,-8-1 0,-2-1 1,-5 2-103,-6 0 1,0 1-5,22-1 0,2 1 61,-19 3 0,0 0 17,18-1 1,-4 1-31,-9 3 1873,0 0-1825,-1 7 17,-12-1 1,1 1-57,16 8 422,-1 2-431,-19-6 31,-2-1 1320,5 3-1063,-9-7 684,1 1-902,-10-8-70,-4-1 152,2-1 525,18-13-769,13-13 92,-1 1-912,0-6 982,-20 14-310,-6-27 217,2 6 1,1-2-53,-8 7 1,0 0-403,6-11 1,1 2 350,-4 0 126,2-2 0,2-3 0,0-1 67,-5 23 0,0 0-63,2-8 0,0-4 0,-2 6 38,-2-6 19,-1-10-100,-6 13 0,-5 0 26,-2 6 1,-2 0 6,1-5 0,-2 1-33,-1 11 0,-1 4-51,-1 2 60,0 1-57,-19-12-151,3 8 61,-10-6 726,7 14-565,-10 1-21,0 4 1,-5 2 103,5 0 0,-1 1-499,10 1 1,-1 1 0,2 0 484,-1 2 0,1 0 39,-3 0 1,-6 1-184,5 0 0,-6-1 0,-3 1 0,0-1 89,2 1 0,-1-1 1,-1 0-1,0 0 0,1 0-435,-1 0 1,1 0-1,0 0 1,0 0 0,1 0 436,1 0 0,0-1 0,1 1 0,1-1 0,4 0 17,-3 0 1,4 0 0,-6 0 18,3 0 1,-6-1 0,-3 1 0,-2-1 0,1 0 0,1 0-246,3 1 1,1-1-1,0 1 1,-1-1 0,0 1-1,-1-1 214,3 1 1,-1 0 0,-1-1-1,0 1 1,0-1 0,0 1 0,1 0 39,-1-1 1,0 1 0,-1 0 0,1 0-1,1 0 1,3 0 0,3 0-66,-4 0 0,6 0 1,-1 1-1,-6-1-94,4 0 0,-6 1 0,-3-1 0,-2 0 0,0 0 0,1 0 0,2 0 0,6 0 92,-3 1 0,4-1 0,2 1 1,-1-1-1,-3 0 12,-1 1 0,-4-1 0,-2 0 1,0 1-1,0-1 0,3 0 1,5 1 28,-7-1 1,5 1-1,2 0 1,-2 0 32,1 0 0,-1 0 0,1 0 0,-1 0-29,2 0 1,1 0 0,-1 0 0,1 0-193,3 1 1,1-1 0,-1 1 0,-3-1 213,-2 1 0,-5 0 1,-2-1-1,0 1 1,3 0-1,4 0 98,-9 0 1,5 0-1,-6 0-146,10 0 0,-6 1 1,-3-1-1,1 1 0,4-1 1,8 1-24,-12 0 1,5 1 13,5 0 0,-2-1 0,3 1-15,-3 0 1,2-1 199,1 1 0,-4 0-247,7-1 1,-6 0 0,-3-1 0,0 1 0,5 0 52,-4-1 1,3 1-1,-3 0 107,6-1 1,-5 1 0,0 0 0,3-1 0,5 0-93,-8 0 1,6 0 363,-13-1-356,8-2 0,-8-1 0,6 0-23,11 2 0,0-2 3,-11 1 0,-5-2 1,7 1-90,-5-1 152,17 2 0,-3 0 0,-3 0-89,-9 1 0,-3 0 0,2 0 255,6 0 0,1 0 0,0 0-168,-8 1 1,-1 1 0,5-1-671,10 1 0,3 0 627,5 1 0,0-1 691,-8 1 0,4 0-761,6 1-3,-14 2-13,18 0 212,-4 3 0,-1 1-62,-9 4 9,-9 2 870,27-7-898,15-6 3231,1-1-2881,0 1 37,-9-1-485,4 0-230,-8 1 196,10 0-47,-1 1 89,4-2 34,-1 2 19,-2 0-5,-4 2-3,-1 2-3,-3 1-84,-1 1-19,-8 2 8,15 2 98,-21 28-17,21-8 0,1 1-675,-9-2 1,0 1 672,10 5 1,1-1 10,-8 6 8,15 2-426,-8 0 0,-1 5 411,1-14 0,1 0 0,0 1 8,0 0 1,0 0-1,0 0-359,0 4 1,0 1-1,1-5 343,1-9 1,0 0 4,0 10 1,0 5-1,1-5 9,1-5 1,0-2 4,0 14 0,1-4-685,3-7 687,-1-17 944,0-3-1981,-2-4 1131,0-4-985,-2-3 863,0-2 30,-8-8 0,6 6 0,-6-7 0</inkml:trace>
  <inkml:trace contextRef="#ctx0" brushRef="#br0" timeOffset="43239.27">8586 8439 6406,'8'0'690,"26"-4"0,11-2-2329,3 0 1,4-1 1709,-5 1 1,1-1 0,2 0 89,-11 2 0,0 1 0,0-1 0,-1 1-125,7-1 1,-2 0 0,2 1 153,3-1 1,1 0-1,0 1-237,-10 1 1,0 0-1,0-1 1,0 1 138,1 1 0,0-1 1,1 0-1,3 0-34,1 1 1,2 0 0,3 1 0,-1-1 0,0 1-332,0 0 1,0 0-1,0 0 1,0 0-1,0 1 179,-1 0 0,-1 0 0,1 0 0,0 0 0,-1 1-313,3 0 1,2 1-1,-1 0 1,-3 0-1,-5 1 90,1-1 1,-5 1 0,1 1 139,7 0 1,2 0 0,-3 0-218,-9-1 0,-2 0 0,-3 0 394,1 0 0,-1 0 0,7 0 0,-4 0 0,-15-2 0,-5-1 0</inkml:trace>
  <inkml:trace contextRef="#ctx0" brushRef="#br0" timeOffset="43405.27">11325 8311 6481,'1'5'1176,"-1"-1"-1502,0-4 1,0 0-1</inkml:trace>
  <inkml:trace contextRef="#ctx0" brushRef="#br0" timeOffset="43955.27">13426 8292 6775,'-3'-3'3276,"1"0"-1957,2 3-1246,52 0-1712,-10-1 1,4 0 1286,-12 1 0,1-1 0,1 1 355,4-1 1,1 0 0,1 1-191,3-1 0,0 1 0,-1-1 187,-7 1 0,-1 0 0,2 0-162,12 0 0,3 0 0,-3 0 144,-12 0 1,-2 0-1,3 0-15,0 0 1,5 0 0,1 0-1,-1 0 1,-4 0-519,5 0 1,-3 0 0,2 0 405,5 0 0,3 0 0,0 0 0,-8 0-201,1 1 1,-6 0 309,-2 0 0,-2 1-330,-5 0 1,-2-1 578,17 3-1408,-16-1 1157,-11-1 0,-10-2 1,-5 0-1</inkml:trace>
  <inkml:trace contextRef="#ctx0" brushRef="#br0" timeOffset="44338.27">14869 8311 6574,'9'6'3276,"-2"-2"-6553,-7-4 1977,51-2 1627,-21-1-680,7 0 1,1 0 560,6-4 225,5 0-469,1-1-45,-5 0-502,-6 3 0,8-1 0,-6 1 382,-15 2 1,0-1 200,10 0 0,4 0 0,-13 1 65,-17 1 1873,-20 2-1856,-9-1 378,-16 1 1,-6 1-271,13 0 1,-1 1-126,-21 0 0,0 0 107,18 1 0,1 1 65,0-1 0,0 0-446,1 0 1,1 1 875,-21 2 289,9-1-884,0 1-405,23-2 342,25 4 44,17-3 843,1-1 1,3-1-989,22 0 88,-14-3 1,9-1-1,1 0 1,-4 1 135,7-1 1,0-1-136,-6 1 1,5 0 0,0 0 0,-5 0-26,9 0 0,-6 0-174,-14 0 0,0 1 67,8 0 1,-6 0 160,-20 0-421,-13 0 151,-39 0-118,2 2-771,6-1 1,-1 1 742,4 0 1,0 0-345,-7 0 1,-1-1 787,3 2 1,0-2-55,-6 1 0,2-1 0,3 1 0,-2-1 0</inkml:trace>
  <inkml:trace contextRef="#ctx0" brushRef="#br0" timeOffset="49135.27">6430 7197 8948,'3'6'2758,"-1"-1"-1562,-2-5 1965,0 0-2783,-2 1-8,-6 2-283,-1 0-42,-6 1-45,2 0 61,-19 8 37,0 0-61,-7 3-26,-7 3-3,14-7-33,-1 1 0,-7 2 0,3-2-736,7-2 0,-1 0 758,-5 2 1,-4 1-1,1-1 0,-10 3 0,3-2 0,3-2 1,0-1-21,-6 4 1,-1 0 20,9-4 1,-2 1-13,7-1 1,-3 0 0,-1 1 0,3 0 12,2-2 0,1 0 0,-2 1-494,-4 1 0,-2 0 0,-2 1 0,3-1 472,-6 3 1,1-1-1,3-1-724,6-1 1,3-1 0,-3 1 734,-9 3 0,-3 1 0,3-1 9,13-4 0,1 0 0,-3 2-408,-9 3 0,-5 2 0,0 1 0,3-2 402,5-1 1,3-1 0,-4 1-89,-2 1 0,-5 2 1,1 0-1,6-2 72,-6 2 0,5-1 25,0 0 0,0 0 2,4-1 1,0-1 1,3 0 1,1 0-5,3-2 0,0 1-153,0 2 0,-3 0 0,3 0 132,2-1 0,0 0 15,-13 8 0,0-1 370,11-6 0,4 0-451,-2 6 15,5-8 1,2 0-167,8 1 1256,-10 4-2208,3-3 397,6-3 1257,5-5-2200,9-7 3122,2 0-1386,1-8 0,-1 6 0,2-6 0</inkml:trace>
  <inkml:trace contextRef="#ctx0" brushRef="#br0" timeOffset="49440.27">3489 8055 2733,'3'8'1187,"0"-1"1781,-3-7-2172,0 0-616,-51 39 1231,31-21-1267,-17 16 1,0 1 645,18-9-647,-10 15-93,12-18 0,2 0-50,0 1 1557,0 0 0,3-2-1837,7-12 280,4 0 610,11-9-251,1-1-57,21-1-165,-5-2 1,1 0-138,20-3-211,-16 2 0,0-1-119,7-2-118,0 0-207,0-1-320,-2 1-664,-10 1 1,0 0 818,4-1 1,4 0 0,-27 5 0</inkml:trace>
  <inkml:trace contextRef="#ctx0" brushRef="#br0" timeOffset="50216.27">2813 8438 10746,'-3'-1'1335,"0"1"-1018,3 0 1369,-119 64-3325,93-50 1,-1-1 1431,-7 5 0,-6 4 0,-1-1 0,7-4 418,7-4 1,3-2 78,-2 1 0,0-1 400,-3-1 0,0 1-680,-5 4 0,2 0-153,-12 2 701,3 5-942,32-16 62,5-4 54,11 3 385,40 2-117,-5-1 823,-5-2 1,3-1-861,3-2 1,0 0 13,-9-1 1,2 0-18,2 1 1,5-1 0,-1 0-1054,-4 0 1,0 0 0,-1 0 1020,10 0 0,-3 0 13,1 0 1,-7 0 220,-10 0 54,-14-1 61,-4 1 28,-10-2 224,-16-13-532,0 1-33,-18-14 2796,4 3-2768,-5-3-36,7 5 1,-1 0 43,7 5 0,-1 0 100,-6-3 1,-4-2 0,4 4-98,6 4 0,1 3 19,-11-7 1,2 3 66,6 10 1,6 4-90,3 1-193,5 5-31,2 6-1415,4 17 1,3 5 1342,-1 16 273,4-5 1,1 2-947,2-15 1,1 0 923,2 1 0,0-1-211,1 0 1,-1-2 255,1-1 0,-1-1 0,6 19-161,1 4 637,-7-24 1570,0 1-1894,-5-23 2602,-1-3-2852,0-6 1007,4-18-935,4-11 1,1-3 22,-1 7 1,0-1-1248,5-16 0,2 1 1250,-5 18 0,2 2 0,-1-3 0,2 1-917,0 0 1,1 1 871,-1 1 0,1-1-961,8-14 1,0 2 797,-10 16 1,1 0-153,4-8 0,0 2-2689,-1 5 1380,-4 9 47,0 2 1866,-3 9 0,-6 2 0,-1 2 0</inkml:trace>
  <inkml:trace contextRef="#ctx0" brushRef="#br0" timeOffset="50861.27">3562 8439 11398,'-6'8'650,"1"0"-470,-18 6 1,-6 2-1138,4-1 0,0 2 957,-16 7 0,-1 1 0,10-5 0,1-1 28,8-5 0,0-1 230,-14 8 0,1-2-258,-7 3-54,14-6 0,2-3-3119,9-5 2913,10-5 887,2 0-672,22-3 79,-1 0-26,19 0 26,-3 1-34,8-1-37,6 0-9,-9 1 0,2-1-36,1 1 1,1-1-523,7 0 0,-1 1 563,-12-1 1,-4 0 59,19 0 714,-34 0-352,-3 0 2275,-10-2-2647,-13-9-4,-1-1-5,-11-8 1867,0 1-1828,-1-1 43,1 0 306,0 1-307,2 3 109,2 2 127,-5 4-317,11 5-36,-13 3-82,24 9 68,-13 20-4,17 2 51,-8 18-53,6-8 0,0 0 56,2 10 27,-1-12 0,1-2 34,0-1-13,-1-13 59,-1-2 220,0-15-277,1-2-167,1-6 117,2-4 36,3-9-27,2-6 35,-4-8-44,15-4-53,-9-6-114,9 2 0,1 0-127,-11 14 0,0 1-1156,5-14 0,0 3 285,-3 3-64,-1 4-2048,-1 6 3049,-2 2 0,-4 10 0,0 2 1</inkml:trace>
  <inkml:trace contextRef="#ctx0" brushRef="#br0" timeOffset="51691.27">2959 7927 8041,'9'7'3276,"-3"-1"-2193,-6-6-783,0 0-166,-45 50-3411,23-24 3437,-6 6 0,-2 2 203,8-9 0,2-2-273,-6 5-85,7-9 1,0 0-6,0-3-45,8-6-19,1 0-88,7-7-680,5 0 272,5-1 560,7 2 191,8 0-191,9 1-312,5-2 267,7 0-36,4-1-322,-3-2 0,0 0 281,-17-1 0,-1 0 17,13 0 0,-2-1 60,-7-2 244,-13 2 129,-5-2 2831,-10 1-3075,-21-13-2419,5 2 2416,-19-12 28,8 6-505,-15-12 396,9 6 26,11 10 1,-1-2 32,0-1 0,1 0 22,-5-4-203,-6-7 301,21 21 2822,4 4-3001,2 2 996,3 2-1257,1 1-3016,0 8 3358,1 6 186,6 30-264,1-6-1,-3-10 1,0 0 3,3 13 58,-2-3-10,0-5 116,-3 1-35,-1-17-1,-1-1 12,-1-15 3130,1-1-3019,1-1 30,1-4-215,3-5-139,13-36 14,-4 12-781,-2 4 0,1-1 728,4-6-264,0 1-280,0 1-319,-2 2-2308,0 2 3024,-4 6 0,-2 0 0,0 4 0,3-13 1</inkml:trace>
  <inkml:trace contextRef="#ctx0" brushRef="#br0" timeOffset="142535.27">17135 9516 8528,'48'7'425,"-11"-4"1,7 0 0,-2-2-418,-7-1 1,0 0-1,1-1-1101,14 2 1,2 0 0,-5 0 1065,-12 1 0,-2 0 8,0 0 1,1 0 15,1 0 1,-1-1-22,-2 1 0,5-1 33,7 1 0,9 0 0,2-1 0,-7 1-8,3-1 1,0 1-175,-5-1 0,6 1 0,-2 0 0,-9-1 173,-13 0 0,-3 0-142,9 1 0,1 0 136,-1 0 1,2-1 5,6 1 0,1 0 3,-10-1 0,-1 0-1,-5 0 1,-1 0 1278,14-1-1273,-1 1 1,5 0 142,1 0 0,1 0-229,0 0 0,-1 0 110,-3 1 0,-4 0 21,1 0 12,0 0 696,-2-1 0,5 1-533,8-2 0,1 1-770,-1 0 1,0 0 577,2-1 1,-3 0-36,-20 0 1,-1 0 16,-1 0 0,3-1-21,10 1 0,6 0 1,-3 0-261,5-1 0,1 1 279,-6-1 0,3 1 0,-4 0 52,-1 1 1,-5-1-10,-9 1 0,-1 0-117,-1 1 0,4-1 131,10 1 0,10 0 0,0-1 0,-5 1-73,0 0 0,0-1-14,0 1 1,7-1-1,-1 1 1,-10-1 17,-8 1 0,-2-1-234,13 0 0,7 1 1,0-1 257,-7 1 0,0-1 0,1 0-25,7 1 1,1-1 0,-3 1-263,-12-1 0,-2-1 0,-4 1 331,20 1-122,-8-1 1,6 1 59,-8 0 0,1-1 1,0 1-12,-5 0 0,-2-1 0,1 1 76,3 0 1,1-1 0,-6 1-76,13 0 39,-2 0 183,0 1 1,3 0-153,-8 1 0,1 0-21,6 1 0,0 0 1153,-14-1 0,-4 0-1154,5 0 87,3-1 1,7-1-1,-4 0-374,-10-1 1,-1 1 256,12-1 0,6 1 0,-8-1-13,3-1 48,2 0 119,-11 0 1,5 0-1,-2 0-165,6 0 0,0 0-7,-4 0 0,2 0 0,-2 0-16,-1 0 1,-2-1 28,2 0 0,2 0-750,-3 0 0,4-1 1,-2 0 737,9 0 1,1 0 19,-9 0 1,1 1-1,-4-1-164,-2 1 0,-2 0 147,-3 0 1,1-1-5,8 1 0,-1 0-17,-5 0 0,0-1 17,5 1 0,4-1-17,-2 1 0,3-1 1,2 1 18,-4 0 1,2 0 0,0 1 0,-1-1-242,8 0 0,-2 0 1,1 0 238,4 1 0,0 0 0,-6 0 1,-12 0 1,0 0-99,6 0 0,6-1 0,2 0 97,-3 1 1,3-1 0,0 0 0,-1 1-2,-7-1 0,0 0 1,0 1-1,1-1-2,8 0 0,3 0 1,-1 0-1,-4 0-13,-2 1 0,-4-1 0,2 0 29,-4 1 1,2-1-1,0 0 1,-2 1-12,6-1 1,-3 0 0,0 1 7,-3-1 0,0 1 1,-5 0-11,-5 0 0,-2-1 21,-2 1 1,4 0 81,8 2 1,7 0 0,2 1 0,-7-1-104,-1 0 0,0 1 22,3-1 0,6 2 1,1 0-1,-3-1 106,-4 1 0,-3 0 0,1 0-84,6 0 1,1 0 0,0 0-45,-1 0 0,0 1 0,-1-2 0,1 1 0,0 0 0,-3-1 14,-6 0 0,-2 0 0,2-1-53,8 2 0,2-1 0,-2 0 484,5 0 0,-2 0-448,-4 0 0,-6-2 961,-14 0-1804,8-2 2943,-13-1-2730,3 0 155,-16-3-961,-3 1 1735,0-6 1,-2 6-1,1-3 1</inkml:trace>
  <inkml:trace contextRef="#ctx0" brushRef="#br0" timeOffset="143156.27">27382 9900 9057,'-48'-15'342,"0"1"1,6 0 0,0 0-343,0 0 0,1-2-1639,3 1 1,-1-3 1471,-2-8 1,-3-4 0,3 1 342,-1-1 1,1 0-536,1-2 1,-3-3 0,8 2 362,9 2 0,6 1 328,0-1 1,1-3-291,4 4 0,1-4 0,2-2-69,2-10 0,2-3 0,6-3-50,6 4 0,5-2 0,1 0 0,1 1-194,-2 7 1,-1 1 0,2 2-1,5 0 271,4 0 0,5 0 0,2 3 0,-1 5 3,11-4 0,0 6-3,1 1 0,6 4-98,-6 11 0,6 1 0,4 2 0,0 2 0,-3 2 96,3 1 0,-3 4 0,2 0 0,1 1-10,2-2 1,3 0 0,1 0 0,-2 3 0,-3 2-8,-3 4 1,-3 2 0,-1 3 0,0 2 13,0 3 1,0 3 0,-1 2 0,-3-1 77,3 0 0,-3 0 0,-3 11-158,-12 1 0,-1 9 1,-1 5-1,-2 4 0,-2-1 1,-3-3-1,-3-6-233,0 10 1,-7-6 0,-2 7 317,0-7 0,1 7 0,-2 3 0,-3 0 0,-4-5 0,-6-7 180,-9-3 0,-7-6 0,-4-4 0,-3-1 475,-3-1 0,-4-1 1,-3-2-1,-2-1 0,2-2-280,-1-2 0,1-1 1,-2-2-1,1-1 0,-1-2-313,-1 0 0,-1-1 0,1-2 1,0-2-1,3-5-62,-2-4 0,2-4 0,2-3 0,2 0 127,-1-3 1,2 0-1,0-2-127,-4 0 0,0 0 0,-3-3-44,11 3 0,-2-1 1,0 0-1,-2-3 1,-1-1-426,3-1 1,-2-2 0,-1-1 0,0-2 0,0 0 0,0 0 0,2 1 366,-3-1 0,1-1 1,0 0-1,2 0 1,-1 0-1,1 0 1,-6-3-1,0-1 0,0 1 1,5 0-1,5 3 1,-3-9-1,-1 0 1</inkml:trace>
  <inkml:trace contextRef="#ctx0" brushRef="#br0" timeOffset="144103.27">16477 9461 11457,'45'-4'13,"-1"1"0,1-1 0,0 0 0,0 0 1,-9 2-1,-4 2 0,6-2-15,2-2 1,7-1 0,3-1-1,1 0 1,-4 1 0,-8 1-26,12 0 1,-1 2-794,-2 2 1,7 0 0,-1 1 0,-8-1-820,-5 1 1,-2 0 995,15 0 0,4 1 0,-30 2 1217,-49 4-574,-17 1 376,2-4 1,-9 0 0,-4-1-1,3 0-116,-4 0 1,2-2 0,-4 1-375,11-1 0,-3 1 0,-2 0 1,3 0-1,2-1 172,-9-2 0,4 0 0,1 0 175,-1 1 0,0 0 1,-1 2 33,5-1 1,-2 2 0,0-1-1,3 1-225,0-1 0,2 0 0,1 1 333,-4 0 0,0 1 0,22 0-375,29-1 343,23-1-262,-7-1 1,7-1 52,2-1 0,8-1 1,4-1-1,4 0 1,1 0 57,-9-1 1,4-1 0,1 1 0,1-2 0,2 1 0,-1 0-1,0 0 1,-1 0-193,-1 0 0,-1 1 0,0 0 0,0 0 0,1 0 0,-1 0 0,2 0 0,0-1-117,-2 0 1,2 0 0,1-1 0,0 0-1,0 0 1,0 1 0,-1-1 0,-1 1-1,-1 0-69,3 0 1,-2 1 0,-1-1 0,0 1 0,0 0 0,-1 0 0,2 0 124,0 0 0,1 0 0,0-1 0,0 1 0,-1 0 0,-1 0 0,-2 1 0,5-1 0,-1 0 0,-1 0 0,-2 0 0,-2 1 0,1-1 0,-1 0 0,0 1 0,1-1 0</inkml:trace>
  <inkml:trace contextRef="#ctx0" brushRef="#br0" timeOffset="-181444.46">11545 6210 14245,'36'-24'23,"1"-1"1,-1 0 0,1 0 0,-1 1 0,6-5 0,1 0 0,-3 3 0,-7 3-83,-7 7 0,1-1-761,6-8 1,8-5 0,-1 0 0,-5 4-820,-3 1 1,0 1 1199,0-1 0,5-3 0,-2 0 1,-11 7 787,-11 4-1743,-6 4 968,-7 2 0,-1 5 0,-1 1 0</inkml:trace>
  <inkml:trace contextRef="#ctx0" brushRef="#br0" timeOffset="-181127.46">11873 5681 8035,'7'5'3276,"-3"-1"-1638,-23 31 0,-13 8-1382,7-8-759,4-5 1,-4 6 0,4-6 600,-9 3 119,2-2 1,0-1 40,-2 4-254,7-9 0,4-4 41,12-10 410,6-8-402,0 0 76,6 7 39,7-1 758,4 3-839,8-4 662,18-5-802,-8-6 1,5-4 0,2-1-824,3-3 1,2-2 0,0 0-218,0 1 1,1-1 0,-2-3 621,-1-3 1,-2-3 0,-8 3 0,-3 1 0,2-7 0</inkml:trace>
  <inkml:trace contextRef="#ctx0" brushRef="#br0" timeOffset="-83781.46">12604 13333 5052,'7'8'2175,"-1"-1"621,-6-7-640,0 0-972,-9 8-507,-23 23-586,3-2 0,-2 3-92,3-5 0,0 1-95,-4 5 0,1-2-27,-3 3-217,12-12 0,-2 1-1299,-11 9 1,3 0 346,14-10 0,1-1 384,-10 4 1,8-4 907,22-14 0,-5-5 0,1-1 0</inkml:trace>
  <inkml:trace contextRef="#ctx0" brushRef="#br0" timeOffset="-83599.46">12330 13589 3093,'6'3'3276,"-1"-1"0,-5-2-2595,28 56-815,-11-9-1066,1-10 0,-1-1 701,-2 7-1586,-3-20 948,-4-9 962,10 2 0,-13-12 1,5-1-1</inkml:trace>
  <inkml:trace contextRef="#ctx0" brushRef="#br0" timeOffset="-83147.46">12549 13699 6549,'2'6'3256,"-2"-2"-2354,0-4-2044,61-29 747,-20 2 435,-3 8 1,-1-2 396,3-10-381,-24 18-2676,6-6 2620,-11 11-8,1-1 670,-7 6-634,0 1 243,-2 2 446,0 12 144,-2 7-162,-7 10 0,-3 3-486,0 7 1379,-2-10 1,-1-1-1514,1-5-79,1-3-359,1 7 46,4-9 150,0 1 37,6-12 45,1-5 450,1-1-324,2-1 117,12-3-111,8-3-104,0 1-90,2-1 87,-15 5 56,-1 5 316,0 28-128,-11 2-107,-1 16-398,-11-13 275,-1-12-165,0-2-2286,-5 6 2493,9-12 0,-2 1 0,10-14 0</inkml:trace>
  <inkml:trace contextRef="#ctx0" brushRef="#br0" timeOffset="-82898.46">13152 13480 12204,'11'5'2275,"-1"-1"-2190,-27 32 0,-11 9-255,10-11-923,2-3 1,-4 5 0,4-6-2143,2-1-42,-6 12 2810,8-17 1,-2 3-1,11-21 1</inkml:trace>
  <inkml:trace contextRef="#ctx0" brushRef="#br0" timeOffset="-82746.46">13061 13662 12294,'6'7'1022,"-1"-2"-716,-5-5-160,0 0-1402,38 31-2021,-14-22 3159,4 3 0,0-2 0,-10-11 0,-3-10 1</inkml:trace>
  <inkml:trace contextRef="#ctx0" brushRef="#br0" timeOffset="-82480.46">13335 13516 6327,'2'4'3276,"-1"0"0,-1-4-1878,4 72-1401,-7-45 0,0 1-684,2 22 1,0-1 682,-3-19 0,-2-3 231,1 8-678,-1 11-641,3-17 1016,0 2 76,2-22 146,1-8 16,0-2 381,7-11 979,5-6-1295,6-5-68,2-1-86,8 1-90,-6 6-263,21-9-1207,-14 10 317,0 1-743,-12 8 1913,-12 3 0,-2 3 0,-2-1 0</inkml:trace>
  <inkml:trace contextRef="#ctx0" brushRef="#br0" timeOffset="-82330.46">13846 14027 11210,'-1'14'-668,"0"-4"0,1-10 1,0 0-1</inkml:trace>
  <inkml:trace contextRef="#ctx0" brushRef="#br0" timeOffset="-82047.46">14413 13388 14302,'6'2'745,"-1"-1"-373,-5-1-260,-62 62-701,48-32 0,0 1-504,-8-3 1,-5 1 0,6-1-226,10 4 0,5-5-379,-3-4-933,3-4 784,2-5 1381,2-5 0,1-5 0,1-3 1</inkml:trace>
  <inkml:trace contextRef="#ctx0" brushRef="#br0" timeOffset="-81912.46">14340 13516 10678,'2'3'3276,"1"-1"-2270,-3-2-1658,51 24-112,-32-12-574,8 6 1,-4 1-612,-18-4 1129,-2 10 1,-1-16 0,3 3 0</inkml:trace>
  <inkml:trace contextRef="#ctx0" brushRef="#br0" timeOffset="-81713.46">14321 13808 10984,'-1'-4'2952,"1"1"-2460,0 3-581,55 17 7,-33-6 61,13 6 0,-1 3 103,-20 1-7,-5 9 1,-4 1-356,-3-6-916,-2 21-70,-3-39-1719,0-3 2985,-7-5 0,6 0 0,-5-1 0</inkml:trace>
  <inkml:trace contextRef="#ctx0" brushRef="#br0" timeOffset="-81380.46">14705 13480 11796,'9'5'2285,"-1"-1"-1915,-8-4 142,0 0-512,48 0-95,-18 8 76,1-2 1,-1 1 63,-9 9-42,-13 2 64,-7-5-61,-1 4 72,-10 24-3355,-6 7 3241,0-1 36,0-5-130,11-26 69,3-3-149,5 0 381,20-6-110,-3 0-8,16-6-8,-10-3 0,1-4-77,-3-1 0,2-4-1191,-4-2 0,0-2 124,2 2 1,-2-2-2010,7-14 3108,-20 7 0,-5 12 0,-2-2 0</inkml:trace>
  <inkml:trace contextRef="#ctx0" brushRef="#br0" timeOffset="-81196.46">15143 13388 13672,'13'1'1843,"-3"-1"-2262,23-3 0,5-1-317,-8 2-903,13-2 1,0 0-556,-18 4 2362,-5 0-168,-3 8 0,-9-5 0,-2 5 0</inkml:trace>
  <inkml:trace contextRef="#ctx0" brushRef="#br0" timeOffset="-80928.46">15253 13553 6456,'-1'-4'3276,"0"1"0,1 3-2738,69-2-574,-40-1-42,16 2 1,-2-1 4,-23 0 73,0 1 309,-12 17-20,-24 20-256,4 1-520,-7-6 1,-2 0 530,-1 2 82,3-4 0,2 2-19,3 6-107,-1 1 70,17-17 325,27-17-758,3-14 0,1-3-202,-4 7 1,1-2-1075,14-12 1,-3-2 818,-5 3 1,-7 3 0,-16 7 0</inkml:trace>
  <inkml:trace contextRef="#ctx0" brushRef="#br0" timeOffset="-80695.46">16148 13607 15811,'1'7'1560,"1"-2"-1272,-2-5-811,70 1 64,-38-1-608,0 1 0,8-1 0,-6-1 1067,13-8 0,-8 5 0,-15-4 0</inkml:trace>
  <inkml:trace contextRef="#ctx0" brushRef="#br0" timeOffset="-80386.46">16842 13388 12960,'6'5'3276,"-1"-1"-1346,-28 38-1930,12-16-104,1 3 1,-2 8-1,4-4-97,6 14-264,1-13 0,3-2 342,11-4 234,1-13-173,1-2-86,16 8-101,-5 0 249,-1 0 8,-12-4 197,-17-5-513,-31 4-1331,5-8 1,-3-2-1,3 1 1,0-2-1,-4-3 1,4-4 970,0-8 1,16 5 0,2-3 0</inkml:trace>
  <inkml:trace contextRef="#ctx0" brushRef="#br0" timeOffset="-80243.46">16824 13516 13905,'1'7'653,"22"-10"1,8-7-760,-1 3-208,6-5 1,2 2-1326,-11 5 1,-1 2 1426,23-5 0,-11 3 1,-14 0-1</inkml:trace>
  <inkml:trace contextRef="#ctx0" brushRef="#br0" timeOffset="-80027.46">17445 13352 13642,'-7'-8'1682,"2"1"-926,5 7 177,-51 67-1034,45-32 0,0 2 86,-10-7 0,-5 1 0,8-1-59,14 10 0,9-5-341,10-8-1248,15-7 439,-3-11-341,1-17-728,-14-6 1473,3-11 1,-11 14 0,1-5 0</inkml:trace>
  <inkml:trace contextRef="#ctx0" brushRef="#br0" timeOffset="-79847.46">17481 13425 12417,'10'2'2406,"-3"0"-1961,-7-2-212,79-12-992,-44 7-723,15-2 0,-2-1-320,-16 4-1475,-4 0 2647,-7 2 1,-9 0 0,-6 1-1</inkml:trace>
  <inkml:trace contextRef="#ctx0" brushRef="#br0" timeOffset="-79546.46">17609 13498 11658,'2'12'2613,"-1"-3"-2319,-1-9 334,0 0-1533,78-5 698,-42 3-105,-2 0 1,6 0-1,-7 1 256,-2-1 508,9 9 254,-29 6-222,-11 14-386,-14 0 8,-11 4-61,3-6 215,4-3 1,0 2 613,-7 18-1962,0 1 1273,16-14-12,12-19 12,4-2 656,29-3-1550,4-18 1,3-5-114,-8 10 1,-1-2 448,-2-4 1,1-2 0,-5 1-1589,14-8 1614,-17 9 1,-3 0 0,1 1 0,1-2 0</inkml:trace>
  <inkml:trace contextRef="#ctx0" brushRef="#br0" timeOffset="-78798.46">11508 12438 14123,'9'5'378,"-2"-2"-496,-7-3-203,0 0 150,54-6 17,-20 18 154,0-10 0,-3 3-386,-5 23 475,-19-4 37,-4 4 585,-21 5 1,-5 2-1087,7-3 375,-8 0 0,3-4-45,14-15-25,5-2 106,22 5-515,25-4-148,0 0-121,-16-9 0,-1-3-591,4-6-898,-2-4 1608,9-17 0,-21 14 0,3-7 1</inkml:trace>
  <inkml:trace contextRef="#ctx0" brushRef="#br0" timeOffset="-78595.46">12019 12402 11363,'-25'40'1166,"-1"0"1,11-9-1179,1 2 0,-3 8 0,10-8-3265,18-6 2168,22 12 1109,-7-22 1098,14-2-1355,-5-11 775,-3-7-2003,10-13-1792,-8-23 2909,-8-5 1,-7 8 0,-17 14 0</inkml:trace>
  <inkml:trace contextRef="#ctx0" brushRef="#br0" timeOffset="-78457.46">12166 12402 7772,'7'6'2193,"-1"-1"-1810,22-8 0,5-4-1333,-6 4 1037,14 0 0,-2 2 1,-24 2-1,1 5 1</inkml:trace>
  <inkml:trace contextRef="#ctx0" brushRef="#br0" timeOffset="-78178.46">12184 12566 8937,'5'4'2150,"-2"-1"-2332,31-10 0,8-4-109,-10 4-1348,13-4 1,0 2 788,-19 6 2199,-4 11 1219,-9 29-1890,-12-9-135,-7 1 0,-3 1 552,-13 15-986,9 3 6,10-10 579,20-15-621,8-18-73,7-2-5,7-7-22,6-7 0,5-5-981,-17 3 0,0-2 0,0 0-85,1 0 1,-1 1 0,-2-2-547,9-5 1,-12 0 1255,-21 2 1,-3 10-1,-8 2 1</inkml:trace>
  <inkml:trace contextRef="#ctx0" brushRef="#br0" timeOffset="-77493.46">8257 13169 8573,'3'3'2142,"-1"-1"-389,-2-2-579,4 49-654,-4-26-456,2 8 0,0 0 241,-2-8 19,-6 9-324,15-10-115,11 1 1,5-3 52,17-7-1400,-4-1 0,1-5 1399,-14-8 0,2-5-1030,13-5 1,6-4 0,-3-1 978,0-6 0,-1 1 0,-5 6 0,2 0 1,-7 0-1,2-12 0</inkml:trace>
  <inkml:trace contextRef="#ctx0" brushRef="#br0" timeOffset="-77328.46">8640 13187 11507,'-5'16'987,"-8"12"1,-1 2-610,0-1-245,-2 1 0,1 7-1226,7-2 1,3 3 0,2-4-2185,-1 13 3122,1 3 0,4-8 0,4-34 1,-2-3-1</inkml:trace>
  <inkml:trace contextRef="#ctx0" brushRef="#br0" timeOffset="-77129.46">9006 13443 14792,'5'2'-3277,"0"0"2184,-5-2 1,0 0 0</inkml:trace>
  <inkml:trace contextRef="#ctx0" brushRef="#br0" timeOffset="-76844.46">9280 12968 13958,'4'5'3276,"-1"-1"-2904,-13 19 1,-6 5-373,7-2-311,4 11 0,1 9 0,5-7-2966,10-1 2099,2 4 1,4-6 1009,3-20 1366,0-1-1175,14 18 206,-18-9-44,7 10 716,-23-15-840,-15-3-1522,-15-2 1461,-1-11 0,-2-3 0,-1 4 0,-10-12 0</inkml:trace>
  <inkml:trace contextRef="#ctx0" brushRef="#br0" timeOffset="-76712.46">9188 13151 15624,'41'-10'790,"0"0"1,-3 3-1,1 0-1031,-5-3 1,2-2-1,-2 1-776,6 2 0,0 0 1017,5-1 0,-3 1 0,-4 2 0,-10 0 0,0 1 0</inkml:trace>
  <inkml:trace contextRef="#ctx0" brushRef="#br0" timeOffset="-74645.46">9006 14502 12493,'1'10'652,"1"-3"-688,-2-7 471,0 0-77,6-48-49,20 16 1,6-2-1949,-14-3 1,2 1 1344,4 10 0,5 3 0,-2 3 312,-4 4 0,-2 3 289,2-1 1,3-2-308,4-1 1,5-2 0,4-1 0,-1 2-10,2 1 1,2 1 0,1 0 0,0-1-421,3-2 1,1-1 0,1 0 0,1 3 456,-5 3 1,2 1 0,0 2-1,2 1 1,2 1-23,-2 2 0,3 1 0,2 2 0,-1 0 0,1 1 0,-2-1-273,-3 0 1,-1 1 0,0-1 0,0 1 0,1 0 0,1 1 265,-3 0 1,2 0 0,0 1-1,0 0 1,0 0 0,-3 0 0,-3 2 104,12 0 1,-4 2 0,-3 0 0,-2 0-107,1 2 0,-2 1 1,0 0-20,0 0 0,0 1 1,0 1 20,-4-1 0,1 1 0,8 1 19,-12-1 1,7 1-1,5 2 1,3 0 0,1 1-1,0-1 1,-2 0 0,-4-1-1,-4-1-205,2 1 1,-5-2 0,-1 0 0,1 0-1,6 2 206,-3-1 0,5 1 0,4 1 0,1 0 0,1 1 0,-1-1 0,-3 0 0,-5-2 0,-6-1 339,14 2 0,-9-3 0,3 2-301,1-1 0,1 1 0,3 1 1,2 1-18,-13-3 1,3 2 0,1-1 0,1 1-1,-1 0 1,-1 0 0,-2-1-43,3 1 1,-2-1-1,-2 0 1,1 0-1,2 1-69,2 0 1,3 1 0,1 0 0,-1 0 0,-4-1 0,-7-1 67,15 3 1,-6-1 1,-13-4 0,2-1 0,6 1 49,-6-2 0,7 1 0,3-1 1,2 1-1,0-1 0,-1 0 1,-3-1 57,3 0 1,-2 0-1,0-1 1,0 0-1,4 0-173,-2 1 0,3 0 0,3 0 0,-1 1 0,0-1 0,-2-1 1,-5 0 139,11-2 0,-4 0 0,-3-1 0,-2 1 167,2 0 0,-3-1 0,7 1-238,-13 1 1,5 0-1,4 0 1,1 1 0,0-1-1,0 1 1,-3-1 0,3 0 1,-2 1 0,0-1-1,0 0 1,0 1 0,2-1-5,-1 1 1,1-1 0,0 1 0,1 0 0,-1 0 0,-1-1 0,-3 1-1,4-1 0,0 0 0,-3 1 0,-2-2 0,-4 1 19,3-1 1,-4 0-1,3-1 2,2 1 1,3-1 0,2 0 0,5-2 26,-12 0 1,3 0 0,3-1-1,2-1 1,0 0 0,1 0 0,-1 0-1,-2 0-44,-2 1 0,-1 0 0,0-1 1,0 1-1,0-1 0,1 0 1,0 0-1,0 0-4,0 0 0,2-1 0,0 0 0,1 1 0,-1-1 0,0 0 0,-1-1 0,-2 1 0,-2 0-120,6-1 0,-2 0 0,-1 0 0,-2-1 0,-1 1 0,-2 0 120,7 0 0,-3-1 0,0 0 0,4-1-26,-8 1 0,4 0 0,1-2 0,2 0 0,0 0 0,-1-1 0,-2 0-91,5-3-1,-2-1 1,0 0 0,-1-1 0,1 0 0,1 1 97,-5 2 0,0 0 0,2 0 0,-1 1 0,-2-1 0,0-1 1,-3-1-3,5-4 1,-2-1 0,-2 0-1,-2-1 1,-5 1 147,-1-2 1,-3 1 0,-3-1-181,10-11 1,-1-5 168,-9 5 1,0-5 0,0-2-1,-5-3-168,-3-4 0,-5-4 0,-1 0 0,1 1 215,2 5 0,1 1 0,-2 0 1,-7-1-126,-6-7 0,-5-1 0,-5 1 0,-7 4 40,-4 13 0,-5 3 0,-3 1 0,-2-1-39,1 1 1,-2-1 0,-2 0-1,0 0 1,1 2-41,-4-4 0,1 1 0,-1 1 0,0 2 2,-1 1 0,0 1 0,-1 2 0,0 1-24,-9-4 1,0 2 0,1 2-279,10 5 1,0 0-1,-8-2 275,7 6 0,-8-3 0,-6-2 1,-3 0-1,-1 0 0,0 0 1,1 0-1,4 3 0,6 1-134,-2 0 0,5 1 0,2 2 1,-2-1-1,-5-1 161,2 1 0,-4-1 0,-4-2 0,-2 0 0,0 0 0,0 0 0,3 2 0,3 1 0,5 2 11,-9-2 0,6 3 0,2 1 1,-2-1-11,5 2 1,1 1 0,-1 0-1,-2-1 1,-6 0-17,8 1 0,-4-1 0,-3 0 0,-2 0 1,-1 0-1,-1-1 0,0 1 0,0 0 0,3 0 1,1 1 16,-3 0 0,2 0 0,1 0 0,0 1 0,1-1 0,-2 1 0,0-1 1,-3 0-8,2 0 1,-1 0-1,-3-1 1,0 0-1,0 0 1,0 0-1,0 1 1,2-1-1,2 2 1,3 0 3,-3 0 0,2 0 0,2 1 0,1 0 1,1 1-1,-1 0 0,-1-1 90,-7 0 1,-2 0 0,1 0 0,0 0 0,1 0 0,3 1-98,1-1 0,3 1 0,1 0 0,-4 0 1,-7 0 10,14 1 0,-5 0 0,-4 0 0,-3 0 0,-2 0 0,-2-1 0,0 1 0,0 0 0,2-1 0,1 1 0,2 1 0,4-1 0,5 1-3,-11 0 0,5 0 0,4 0 0,1 0 0,-3 0 0,-6 0-1,8 1 0,-4-1 0,-4 0 1,-1 0-1,-2 0 0,0 0 0,2 0 1,1 0-1,4 1 0,3 0 0,6 0-8,-10 1 0,8 0 0,1 1 0,-7 1-40,5 0 1,-3 1 0,-4 0 0,-1 1-1,-2 1 1,1-1 0,0 1 0,2-1 24,-2 1 1,0 1 0,1 0 0,0-1 0,0 1-1,-1 0 1,0 0 23,1 0 1,-2 0 0,0-1 0,0 1-1,0 0 1,1 0 0,2 0 0,2 0 5,-4 1 1,2 1-1,1-1 1,2 1-1,1-1 1,2 0 62,-8 1 1,3-1 0,1 0 0,-1 0-52,5-1 1,1 0-1,-2 0 1,-1-1-1,-1 1 4,4-2 0,-3 0 0,-1 0 0,-1 0 0,1 0 0,2-1 0,2 1 87,-3 0 1,3 0 0,2-1 0,-2 1 0,0-2-106,-7 1 0,-2-1 0,0-1 0,1 0 0,1-1 3,6-1 1,2-1 0,-1 0 0,1-1 0,0 0-6,-2 0 1,1-1 0,-1 0 0,0 0 0,0 0-3,-1 0 1,0 0 0,0 0-1,2-1 1,3 0 25,-9-2 0,5-2 0,3 2 864,4 0 0,0 2-951,-7 0 1,-4 1-1,-2 1-19,1 4 1,-1 2 0,0 0-63,8-2 1,-1 0 0,1 0 0,-1 3 125,0 3 1,0 2 0,1 1 0,2 0-8,0 2 1,3 0 0,-4 4 40,3-1 1,-4 4 0,-3 2-1,-1 0 1,3-1 0,4-1-94,1-1 1,3-2 0,0 1 0,-1 2 75,-6 3 0,-3 2 0,-1 2 1,4-2-1,6-2 0,-2 4 1,1 5-21,10-4 0,-6 5 0,-3 6 0,-2 3 0,-1 0 0,2 0 0,2-4 0,5-4 8,-2 3 0,4-5 0,0 0 0,-4 6-164,2-4 1,-5 6-1,-2 3 1,-1 1-1,1 0 1,2-2 0,4-4-1,7-6 173,0 3 0,6-6 1,0 5-31,-3 4 0,-1 6 0,-1 2 0,1 0 0,2-3 10,1-1 0,3-2 1,0 0-1,-1 3-77,-1 0 0,-1 3 1,-1 1-1,2-2 1,4-3 80,0 5 0,3-3 1,2-2 56,0 4 0,3-1-43,1 0 0,1 0-45,0-2 0,3 2 36,1-7 0,3 2 0,3 2 9,4-2 1,3 3-1,3-1 1,0-2 12,1 1 0,1-3 1,3 1-9,-1-3 0,1 0 1,2-1-1,0-8 614,10-3 1,3-7-598,-4-1 1,2-1 0,7-3-51,0-5 1,5-4 0,5-2 0,2 0 0,-1-1-1,-4 1-274,-1 0 1,-1 0 0,-1 0 0,0 0 0,3-2 82,-5 0 0,1 0 0,2-1 0,0-1 1,0 0-1,-2 0 0,-2 0 223,6-2 0,0 0 0,-2-1 0,-4 0 0,-6 2 0,1 0 0,-2 0 0,2 1 0,-1 0 0,1 0 0</inkml:trace>
  <inkml:trace contextRef="#ctx0" brushRef="#br0" timeOffset="-70644.46">16879 15269 13378,'4'7'1481,"0"-3"-1396,-14 15 1,-8 10 185,5 11 1,1 7 0,0-3-1911,-6 4 1,0 0 832,6-1 1,1 3-1,6-10 885,10-9 1366,2-7-965,24-17 0,5-7-477,-2-2 426,4-4 1,2-5-675,-8-7 0,-4 0-418,4 4 850,13-3 9,-47 47-56,-12-1 0,-6 2 32,-3 7 1,0-1-173,2-6 0,0-2-84,3-5 0,5-4 3360,11-8-3323,38 0-104,-13-9-222,10-6 1,4-7-721,-9-9 1,0-7 0,0 0 788,7-7 1,0 0 0,3-3 0,-6 1 0,-7 3 0</inkml:trace>
  <inkml:trace contextRef="#ctx0" brushRef="#br0" timeOffset="-70443.46">17445 15434 12829,'6'2'3276,"-1"0"-2824,-14 19 1,-8 8-453,4 4-68,-1 8 1,-3 11 0,3-4-392,6-4 0,2-2-392,-3-6 0,-1 1 1,2-4 336,6-4 0,-1-7-965,-6-8 853,9-7 1,0-4 0,0-3 0</inkml:trace>
  <inkml:trace contextRef="#ctx0" brushRef="#br0" timeOffset="-70237.46">17701 15269 10026,'6'6'3276,"-1"-2"-1356,-5-4-2270,48-13-683,-21 9 0,1 1-606,13-2 1,-2 3 957,3 9 0,-21 1 0,-27 1 0</inkml:trace>
  <inkml:trace contextRef="#ctx0" brushRef="#br0" timeOffset="-69943.46">17664 15507 7337,'6'3'3276,"-2"0"-1021,-4-3-2631,65-4 119,-39 2 901,16 0 0,-1-1-890,-21 2 78,2 1 957,-12 0-850,-4 0 558,0 1-452,-3 0 1554,-1 2-1493,-1-1 153,-8 3-253,15 6-40,-14-3-27,16 4-205,-10-5-230,0-2-307,0-1-348,0-2 1151,-3-2 0,2 0 0,-1-1 0</inkml:trace>
  <inkml:trace contextRef="#ctx0" brushRef="#br0" timeOffset="-69341.46">17938 15233 3754,'5'2'3029,"-1"0"-5864,-4-2 3507,10 10 1430,-7-8-907,7 8 209,-10-10-1260,1 0 298,0 7-632,0-3 3383,-1 5-3157,0-6 444,0-1 175,0-1-655,-3-1-126,0 0-159,-3 0-321,-1 0-1407,-8 1 1148,5 0 153,-6 2 704,11 0 263,0 0 319,4-2 2187,1-1-1907,7 1-638,-1-1-99,7 1-44,-1 0-106,8 2-49,1 2 40,0 1 115,1 6 42,-12-1 84,3 5-40,-6-1 564,-5 33-690,-11 0-55,7-19 0,-2-2-12,-10 13-47,8-22-9,1-3-1612,-4 4 662,5-8-2237,-5 3 3104,6-11 1,-2-1-1,3-1 1</inkml:trace>
  <inkml:trace contextRef="#ctx0" brushRef="#br0" timeOffset="-68959.46">17755 15507 12112,'-8'-9'2759,"1"1"-2286,7 8 580,0 0-1051,-8 45 52,3-22-334,-1 6 0,0 1 333,-2-3 90,-1 0-90,0-1-343,-11 16 335,8-17 45,-10 18-90,14-28-70,-1 4 379,5-10-513,2 1 503,31-3-237,-9-1-9,8-5 0,5-4-18,0-3 0,0-2-321,9-1 1,-1-2-177,-6 1 0,-1 1 57,-5 0 1,-4 1-663,-4 0-432,-3 1 1499,0-5 0,-9 7 0,-1-4 0</inkml:trace>
  <inkml:trace contextRef="#ctx0" brushRef="#br0" timeOffset="-68722.46">18340 15324 13462,'7'2'2767,"-2"-1"-1141,-5-1-1522,-22 58-1627,16-25 0,-1 3 1493,-8 12 1,-1 2-50,8-5 1,0-3-136,1-13 0,0-1-1425,-2 9 1,0-2 858,-3 15 678,5-21 1,-1-2-999,0 2-191,1-8-1986,0-4 1952,3-8 1325,-1-6 0,4-3 0,1-2 0</inkml:trace>
  <inkml:trace contextRef="#ctx0" brushRef="#br0" timeOffset="-68594.46">18249 15726 6901,'9'10'3276,"-2"-3"0,-7-7-820,46-42-5733,-18 18 1644,2-3 1,-1 1 756,-2 5 940,-9 5-64,2-15 0,-10 18 0,-1-11 0</inkml:trace>
  <inkml:trace contextRef="#ctx0" brushRef="#br0" timeOffset="-68143.46">18486 15233 15545,'0'10'1333,"1"-2"-1658,-1-8-2572,85-8 1804,-57 7-546,21-3 1,-6 4 580,-35 5 694,-3 5-148,-10-1 568,-12 10 736,4-5-291,-5 3 622,12-9-742,5-6 537,-5 1 12,30-2-885,-16-1-39,27 0 131,-19 0 90,-1 0 106,-2 0 64,-2 3 1158,-6 29-1278,-8-7-112,-5 7 1,-4 2-1487,-8 4 1298,6-13 1,1 1 13,-4 7-257,3 14-613,7-20 845,2 7-38,6-25 63,6-4 1214,2-2-1300,15-9-3090,2-7 3185,2-4-12,-3-4 653,-7 0-507,-9 5-134,-1-3-89,-7 7-1704,-24-8 536,11 8-1496,-20-7 2753,11 4 0,11 9 0,-1-5 0</inkml:trace>
  <inkml:trace contextRef="#ctx0" brushRef="#br0" timeOffset="-67859.46">19089 15288 11796,'1'3'2601,"0"-1"-820,-1-2-1767,-14 85-14,5-48-161,4-5 1,-2 6 0,1-5 118,-6 5 36,5-13 98,0 1-416,4-19 324,5-3 168,5-8 98,6-4 165,5-5-62,3-4-131,3-1-61,1-1-208,-2 2 0,0-1-126,6-2 155,12-10-1412,-21 18 350,-8 5-2213,-3 1 2457,-20 14 1,8-6 0,-11 6 0</inkml:trace>
  <inkml:trace contextRef="#ctx0" brushRef="#br0" timeOffset="-67658.46">18906 15799 10510,'-10'0'3276,"2"-1"-1447,8 1-1456,65 8-452,-33-4-1404,10 2 1,0 0 1474,-9 2 8,-4 4 720,-5 5-462,-7 18 151,-29 3 0,-7 3-409,8-13 0,-3-1-674,-12 5 1,-7 2 0,2-7 150,4-9 1,0-4-329,-10 5 0,0-2-788,10-8 1,2-1 962,-22 3 1,20-6-1,10-3 1</inkml:trace>
  <inkml:trace contextRef="#ctx0" brushRef="#br0" timeOffset="-66808.46">18066 15507 11832,'3'8'2224,"0"-2"-2154,-3-6 0,0 0-3347,-43 58 2417,21-28 980,-7 8 1,0 2 155,10-14 0,1-4-215,-8 13-52,-6 6-9,15-20-2124,1-1 2143,8-9-19,0-1-159,7-10 1720,1 1-1830,-1-8 781,0-10-274,1-25-238,4 5 3276,4-13-3401,2 24 0,1 0-308,7-16 395,-5 14 0,0 1 38,3-8 342,1-1-90,-8 19-90,-2-1 169,-12 25-169,-4 4 283,-17 28-89,8-4 0,-1 1-317,4-6 0,0 0 181,-2 7 1,3-1-120,2 10-101,6-16-152,0 7-220,5-24 221,0-3 86,3-10 21,8-15-18,1-3-11,7-16-103,-2 1 43,-2-1 0,1-1 133,3-9 0,-5 11 0,-1 2 283,0 3-489,-7 13 267,0 3 32,-5 10 118,-16 24 1,-6 13-207,2-3-1602,-4 7 0,-1 0 1669,4-4-63,2-4-9,5-6-132,0 0 127,8-12 221,0-1-462,6-12 4,5-10 54,1-3-110,7-14 0,2-4 127,2-8 1271,-2 5 0,-1 1-1100,1-6 0,-2 2 117,-3 5 107,-2 8 42,-3 7 70,-3 11-210,-6 11-36,-4 12 12,-3 5 0,-1 3-93,-7 16-1219,5-11 1,1-1 1287,-3 11 111,5-12 0,0 0-170,0 2-19,-5 10-142,13-30-96,1-5-331,1-2 2303,1-4-1734,5-44 0,-4 33 0,4-32 0</inkml:trace>
  <inkml:trace contextRef="#ctx0" brushRef="#br0" timeOffset="-66508.46">17719 15324 13347,'-2'-9'2478,"0"1"-1937,2 8 380,0 0-789,51-11-2214,-26 8 2134,3-3 0,1 1-52,5 5-1194,-7 1 0,1 0 1115,20 1 62,-15 0 1,-1 1-183,1 4 129,-3 2 9,-5 2 61,-13 2 0,10 4 11,-19 2 145,2 8 1,-2 2-61,-10 9-78,0-6 0,-2-1-18,-9 4-59,-1-2-72,2-4-1295,-3 3-1851,6-8 3058,3-4 1,6-12 0,4-6 0</inkml:trace>
  <inkml:trace contextRef="#ctx0" brushRef="#br0" timeOffset="-64858.46">20769 15635 6136,'-13'-7'2459,"2"2"624,11 5-2632,-51 22-398,26 1-1072,-7 3 0,4 2 924,13 6 5,10 4 1018,9-21-1043,2-3 1748,4-4-1742,1-3 101,-1-4-359,11-10 81,-8-2 3457,6-9-3512,-20 1-144,12-2-63,-14-2-167,12 1-290,-9-1-687,0 1 872,0-12 1,0 18 0,0-8 0</inkml:trace>
  <inkml:trace contextRef="#ctx0" brushRef="#br0" timeOffset="-64558.46">21044 15489 13221,'9'8'1045,"-1"-1"-474,-8-7-319,0 0-252,14 43-86,-11-18 1,0 2-370,5 9 0,-1 2 129,-5 4 0,-5 1-203,-5-5 1,-1-2 451,2-6 0,-1 0 76,-5-1 0,-2-4 1,-6-5 81,2-2-73,-1-2 54,3 0-9,0-2 644,-5 9-383,11-11 19,-3 6 319,12-13-355,2-2 403,2 1 458,15 1-1158,-1-1-36,13 0-88,-4-4-380,4-5-1319,3-2 647,2-8-463,-6-4 1,-1-2 982,6-10 1,-12 12-1,-3 2 1,-10 2 0</inkml:trace>
  <inkml:trace contextRef="#ctx0" brushRef="#br0" timeOffset="-64324.46">21263 15635 6513,'6'6'1611,"-1"-1"755,-5-5-2879,0 0 1309,47-12-869,-20 9 195,3-1 0,-1 2 228,-11 11 1254,-11 17-971,-11-5-359,-4 10-198,-7-5-275,-1-2 0,0 0-630,-4 4-349,-11 14-758,20-26-976,2-4 832,2-3 2080,3-5 0,2-1 0,1-3 0</inkml:trace>
  <inkml:trace contextRef="#ctx0" brushRef="#br0" timeOffset="-64210.46">21336 15817 11737,'5'6'3220,"0"-2"-2615,-5-4-680,0 0-264,55-1-322,-30 2-752,10-1 0,-1 0 455,-9 1-247,-1 0 1205,14-10 0,-22 7 0,8-6 0</inkml:trace>
  <inkml:trace contextRef="#ctx0" brushRef="#br0" timeOffset="-64041.46">21792 15525 10606,'1'8'3276,"-1"-2"-215,0-6-2804,0 0-232,2 41-25,-5-11-861,2 3 0,0 1 791,-6 10 338,2 0-1206,3-10 0,0 0-154,-1 5-547,1-11 1,1-3-1639,1-9 0,-1-5 3218,1-6 0,0-2 0,-1-3 0</inkml:trace>
  <inkml:trace contextRef="#ctx0" brushRef="#br0" timeOffset="-63858.46">22139 15489 12680,'7'7'3193,"-2"-1"-6470,-5-6 2355,-47 42 816,24-19 754,-7 5 1,-1 2-1419,0 8-168,10-10-2339,-7 10 2687,15-20 1,3-3-1,5-10 1</inkml:trace>
  <inkml:trace contextRef="#ctx0" brushRef="#br0" timeOffset="-63722.46">21938 15708 6985,'17'5'3276,"-4"-1"0,-13-4-523,0 0-2795,53 26-1890,-10-10 1387,-8-1 0,0-1-902,7-4-1731,-15-16 1033,-8-1 2057,6-11 0,-17 11 0,0-4 0</inkml:trace>
  <inkml:trace contextRef="#ctx0" brushRef="#br0" timeOffset="-63450.46">22487 15452 10949,'0'4'2762,"1"0"-1466,-1-4-1763,-16 76 164,9-43 386,-3 12 1,-1 2-268,0-6-113,1-11 364,-3 7-22,3-14 95,-8 15-79,6-16 29,-5 11-20,12-19-65,1 0 711,3-2-637,0-1 2,1 0 378,9 4-344,-3-7-34,8 5-72,-3-10-9,0 0-152,2-1-164,2-2 262,-1-4-3223,21-20 105,-13 2-105,12-14 2680,-16 7 1,-9 16 0,-1-3 0</inkml:trace>
  <inkml:trace contextRef="#ctx0" brushRef="#br0" timeOffset="-63241.46">22633 15525 7036,'7'2'2809,"-1"-1"-572,-6-1-2399,0 0-2312,70-1 2437,-46 0-8,16 0 1,-4 1 974,-27 2-882,-4 5 1105,-3 2-1187,-5 5-1557,-24 23-212,7-13 400,1-3 0,0 0 1403,-8 5 0,13-13 0,0 0 0</inkml:trace>
  <inkml:trace contextRef="#ctx0" brushRef="#br0" timeOffset="-63109.46">22669 15726 9673,'7'4'3276,"-1"-1"-366,-6-3-2540,0 0-3647,59-32 1913,-36 17 1112,19-6 0,2-1 115,-13 4-491,13 0-55,-12 1-185,-5 2-594,-6 3 1462,-5 0 0,-8 7 0,-4 0 0</inkml:trace>
  <inkml:trace contextRef="#ctx0" brushRef="#br0" timeOffset="-62764.46">22888 15671 9746,'1'7'3276,"-1"-2"-1458,0-5-1827,55-11-874,-28 5 614,15-3 0,1 0 90,-10 2 126,7-1 16,-17 6 148,4 6-111,-13 2 55,0 7-164,-19 11 100,-4-2-199,-10 10 138,-2-4 43,-1-2 0,0 2-43,-4 6 66,7-8 0,1 0-102,7-3 302,5-4-277,4-3 0,1-3 8,3-5-89,8-3-625,8-8 378,2-4 126,13-14 283,-13 4 769,8-11 155,-17 5-960,-3 6-272,-12 2 56,-4 9-2943,-14-3-82,6 3 2750,-12-5 1,19 8-1,-2-2 1</inkml:trace>
  <inkml:trace contextRef="#ctx0" brushRef="#br0" timeOffset="-62523.46">23327 15489 13137,'10'1'2448,"-3"0"-1953,-7-1-363,0 0-575,77-9-201,-49 7 417,19-2 0,-3 3-14,-27 7 358,1 4-111,-10 2-140,-3 21-900,-4-1-274,-4 8-837,-5-11 169,-3-12 1976,-1-3 0,5-7 0,2-3 0</inkml:trace>
  <inkml:trace contextRef="#ctx0" brushRef="#br0" timeOffset="-62138.46">23345 15690 7779,'2'6'2801,"0"-1"475,-2-5-3268,37 44 114,-17-28-241,6 9 0,1-3-127,1-16-188,20-8 221,-9-6 511,-13 3 0,2-4-367,9-10 1,-1-4-406,-7 1 1,0-1 534,7-5 1,-2 0-313,-13 5 0,-3 0 251,3-8 26,-3 3 164,-3 4 1028,-4 3-396,-6 11-618,-3 3-53,-11 20 37,-2 2-37,-8 13-64,-6 16 59,14-20 1,1 1-195,-2 0 0,2 0 4,-2 18-1,7-18 8,2-4-131,2-3-268,0-5-673,0-4 980,1-5 129,3-2 6,2-6 425,12-9-235,-2 0 701,7-5-1279,-2 1 0,0-1-602,5-4 145,-4 3 1,0 0-1346,-1-2 1920,5-11 1,-12 17 0,1-5 0</inkml:trace>
  <inkml:trace contextRef="#ctx0" brushRef="#br0" timeOffset="-61686.46">24003 15324 13633,'7'3'2940,"-1"0"-2215,-6-3-856,0 0-256,50-5-2890,-10 8 2289,-10-2 0,-3 2 78,-6 7-118,-30 3 225,-9-2 301,-1 1 200,-1 1 218,1 0 148,1 3 1832,6 0-695,3-3-148,8-4 432,9-7-1018,0-1-178,7 0-497,29-1-234,-18 0 63,25 0-125,-29 2 96,-4 3 408,-5 5 291,-6 12-2764,-17 8 2997,-2 1 58,-21 3-974,19-11 624,-10-1-285,17-2 53,-5-2-62,5-2-47,3-3-193,6 6 212,4-10 2975,4 2-2885,2-9 0,0-2 1234,0 0-1119,-1-4 48,-1-2-560,5-16-34,-7 5-208,2-12-2638,-9 0 0,-4 9 2457,-1-14 1,0 23 0,0-3 0</inkml:trace>
  <inkml:trace contextRef="#ctx0" brushRef="#br0" timeOffset="-61408.46">24478 15434 12440,'9'1'2806,"-1"0"-2531,-9 25 1,-4 9-418,0-5-754,0 9 0,-1 0 655,-1-8 127,1-4 522,0-5-408,3-6 262,1-4 172,3-5-336,3-5 196,4-3 893,4-4-1080,4-2 33,4-1-44,2-1-85,20-11-621,-16 8 311,11-6-359,-26 12-1457,-3 2-4,-4 3-743,-5 1 2862,-14 8 0,8-6 0,-8 5 0</inkml:trace>
  <inkml:trace contextRef="#ctx0" brushRef="#br0" timeOffset="-61209.46">24331 15890 12459,'4'10'3276,"-2"-2"-2320,-2-8-623,0 0-745,51-2-1124,-26 1 1337,8-1 0,1 2-176,0 10 322,-11 1 321,0 12 225,-21 5 0,-7 2-336,-2 2-118,-2-1 0,-3-2-39,-9-7-504,-1-3-669,1-5-2101,3-5 2496,0-8 1,9-1 0,0-4 0</inkml:trace>
  <inkml:trace contextRef="#ctx0" brushRef="#br0" timeOffset="-60848.46">25610 15470 14493,'-13'-9'224,"3"1"-224,10 8 2382,0 0-1908,47 6-206,-29-4-281,17 2 1,1 0-91,-19-1-46,12 2-148,-15 0-240,4 5 397,-5 0 17,1 5 475,-8 18-86,-10-9-229,-6 16 181,-11-12 18,-1 0-178,-3 1-58,0-3-103,2-3-2739,-7 8-435,13-15 0,-2 4 2958,15-16 1,3-2 0,1-2 0</inkml:trace>
  <inkml:trace contextRef="#ctx0" brushRef="#br0" timeOffset="-60364.46">25829 15690 6214,'9'4'2741,"-3"-1"-103,-6-3-2817,0 0 955,16 44-1804,1-10 993,-6-7 0,-1 0 35,-2-1 991,4-22-811,-15-1 3096,13-3-2886,-9 0-275,2-2-594,9-18 249,-1 3-618,12-17 554,-1 7-37,4-4 116,5-4-696,1-2 911,1 0 128,-12 14 0,1 1 621,-2 3 0,-2 1-609,11-9-140,-11 13-81,-18 18 45,2 17 131,-1-2-89,1 17 2,-2-8 54,-4 19-99,0-11 533,-3 12-545,-4-18 0,2-1-208,10 1 27,-15 17-72,21-38 766,-7-2-724,0-4 181,0-2-856,14-6 935,-3-1 36,12-6 37,-6 1 33,-1-1 23,-2 2 67,-3 0 137,-4 3 711,-6-2-932,-5 4-112,-5-4-229,-3 5-1213,-8-5-648,5 2 2090,-8-5 0,14 8 0,-1-2 0</inkml:trace>
  <inkml:trace contextRef="#ctx0" brushRef="#br0" timeOffset="-60173.46">26615 15489 4816,'10'1'3276,"-2"0"0,-8-1-2354,0 0-1815,-64 84 76,42-51 754,-1-2 0,-4 6 1,6-7-1534,9-7 438,3-5-1093,3-4 492,1-4 1759,3-5 0,1-3 0,1-2 0</inkml:trace>
  <inkml:trace contextRef="#ctx0" brushRef="#br0" timeOffset="-59855.46">26523 15653 6493,'9'10'3276,"-2"-3"0,-7-7 0,0 0-2044,14 6-1266,0 11 34,7-1 0,-6 7 0,-8-12 28,1-1 20,-1-3-82,2-2-184,2-3-93,10-4 6,-1-3 14,8-7 53,-1-3 25,-3-1 0,0-1 177,14-10 346,-2-2 1,-2 1 154,-3 5 11,8-9-3,-32 28-58,-4 3-300,-3 3-113,0 4 74,0 5 106,2 37-216,-1-12-35,0-6 1,0 3-354,0-5 1,-2-1-1242,-8 14 924,14 8-300,-14-22-2238,5 3 2632,-18-15 0,7 1 1,-3-15-1</inkml:trace>
  <inkml:trace contextRef="#ctx0" brushRef="#br0" timeOffset="-59457.46">25610 15014 14770,'50'5'-363,"1"0"0,-5-1 0,-6 0 13,-10-6 350,-6-1 655,-4-6 151,-15-10-533,-5 5-273,-15-5-257,-15 9 192,2 4 33,-12 2-1,11 14 1,0 3-60,-7 5 171,9 0 1,2 2 324,6 8-77,6 0-61,5 1 25,5-1 26,5 0 318,25 15-528,2-11-350,-3-13 0,5-2-198,3-8 0,0-3-2836,16-3 2220,-12-4 1,-1-2-1960,6-8 2575,-8-1 1,-1-1 0,-5 1 0,4-6 0</inkml:trace>
  <inkml:trace contextRef="#ctx0" brushRef="#br0" timeOffset="-58958.46">26158 14959 10953,'9'9'3276,"-3"-1"-1671,-6-8-1306,0 0-299,-1 49-123,1-12 56,0 5 0,1 0 58,1-4-52,3-5-20,-4-25 81,0-4-9,0-2-36,-1-2-487,5-14 68,1 1 203,5-16-44,8-10 229,-1 8-548,8-11 859,-6 15 372,7-3-269,-12 16 43,2-2 8,-15 23-274,-1 3 36,-1 9-153,0 13-68,0 4 667,0 0-868,1-1 136,0-21 393,2-2-211,1-9 121,5-4-173,5-10-172,2-2-89,4-9 45,-1 1-222,3-3 264,0 1-3098,15-8 3342,-16 15 327,0-3 34,-5 17-57,-16 2-114,15 3 187,-9 4-114,0 4-163,3 25-428,-2-12-345,3 17 3213,-4-18-3907,0-2-560,1-3-972,1-3 1165,0-4 1669,4-5 0,-7-2 0,3-3 0</inkml:trace>
  <inkml:trace contextRef="#ctx0" brushRef="#br0" timeOffset="-58752.46">26797 15069 3738,'2'3'3276,"0"-1"0,-2-2-745,-11 30-2612,8-18-78,-6 23 1123,12-26-1124,2-3 423,3 0-442,-1-3-2930,6-2 3199,-5 0 449,2-3-231,-5-11-308,-3 3-143,0-9-1585,-15-8-14,5 10 1742,-16-20 0,16 27 0,-1-5 0</inkml:trace>
  <inkml:trace contextRef="#ctx0" brushRef="#br0" timeOffset="-58548.46">27108 14630 15044,'6'9'2909,"-1"-2"-2883,-2 20 0,-3 15 1,0-5-978,-1-12 1,1 2 810,0 9 1,1 8 0,-1 0 0,0-7-117,-1-6 0,-1-1-428,1 15 1,-2 2-925,0-15 0,0-2-685,-3 19 2156,-9-17 1,10-28 0,-3-2 0</inkml:trace>
  <inkml:trace contextRef="#ctx0" brushRef="#br0" timeOffset="-58256.46">26980 14959 13790,'5'-1'3276,"0"1"-2268,-5 0-2067,91 12-1206,-53-8 2194,-3 1 0,6 0 0,-8-2-24,-5-2 537,-5 0-442,-14-1 42,8 0-36,-16 1 304,15 8-310,-11-1-28,3 8-58,-1-1 1408,-1 0-1552,1 0-123,-2 0-117,0-3-728,-1 3 677,-2-8-40,-1 0-1416,-4-7 367,-1-3 104,-2-3 750,-9-4 756,13-10 0,-8 11 0,13-5 0</inkml:trace>
  <inkml:trace contextRef="#ctx0" brushRef="#br0" timeOffset="-57802.46">27327 14941 10104,'9'1'3276,"-2"1"-21,-7-2-2645,0 0-534,47-16-68,-26 12-8,7-5 0,2 3-165,7 16 103,-13-1-81,11 10 138,-19-3-1,-1 2-72,-2 2 16,-3 2 26,-1-1-113,-1 12 105,-3-14-158,1 6-302,-1-18 230,-1-4-12,1 0-8,-3-3 115,4-8 243,-2 1 26,2-8-20,-1 1 134,0-2-53,0-2-114,2 1-37,0 1-79,11-10 79,-6 12 6,8-6 47,-8 15 98,-1 1 17,1 1 62,-2 2 89,1 1 401,11 8-577,-1 5-99,4 5-105,4 12-1,-11-10-72,8 6-306,12 2 334,-14-12 44,13 3 62,-19-16 3,-1-3 95,9-7-45,-6 1-27,5-5 1,0-1-24,-5 3-3,14-6 0,-28 14-53,-1 1-95,-1 0-508,1 1-2621,2 5 0,-2-2 2483,1 3 0,-5-6 0,-1 0 0</inkml:trace>
  <inkml:trace contextRef="#ctx0" brushRef="#br0" timeOffset="-57164.46">27637 16457 9963,'-46'12'468,"-1"1"0,0 0 0,3-3 0,-4 0 0,-2-1 0,1 0 0,6-2-827,-3 0 0,5-2 0,-4 0 425,4 0 0,-4-1 0,-1 1 0,1-2 1,4 0-364,-6-1 1,5-1 0,-1-2 359,-4 0 1,1-1 0,-1-1-13,-1 0 0,-1-1 1,1 0-126,-2-3 0,1 0 1,0-2 87,1 1 0,0-2 0,-3-3-156,13 1 1,-4-4 0,-1 0 0,0-2 0,1 1 0,4 1 139,-1-2 1,3 2 0,0-2-1,-1-1-24,-6-3 0,-3-2 1,0-2-1,3 0 1,6 1 25,3-2 0,7 0 0,-1-3 19,2-2 1,0-4 0,0-1-1,3 2-18,0-3 0,1 1 0,2-3-1,1 3 0,-1 0 0,3-4 0,5-4-36,7 5 1,4-5-1,2-2 1,3-2 0,0 0-1,1 3 1,0 4 9,0-6 0,2 4 0,0 0 0,3-5 63,-1 5 0,-1-4 0,2-3 1,1-1-1,1 1 0,4 4 0,1 4-84,9-3 1,5 4 0,1 3-1,1 2 1,-1 1 11,0-1 0,-1 2 0,1 1 0,4 0 29,-4 6 1,2-1 0,2 0 0,1 1 0,0 2 0,-2 4 5,5-3 0,-3 4 0,3 3 0,9 2 125,-10 7 1,5 1 0,5 1 0,3 1-1,2 1 1,1 1 0,-1 0 0,-1 1-1,-4 0 1,-3 1-92,4-1 1,-4 0-1,-2 1 1,0 2 0,3 0-1,5 2-41,-8 0 0,4 1 0,4 1 1,2 0-1,1 1 0,2 1 1,-1 0-1,-1 1 0,-2 0 1,-3 1-1,-4 0 0,-4 1-40,14 6 1,-8 2-1,-3 1 1,-1 1 0,4 1-6,-6-3 0,1 0 0,0 1 1,1 1-1,0 2 0,-2 1 1,-2 3-265,0 4 0,0 3 0,-1 2 0,-1 2 0,-2-1 0,-2 0 0,-3-3 219,7 7 0,-5-3 1,-2 1-1,1 5 97,-4-5 0,3 4 0,-1 2 0,-2-1 0,-5 0 0,-6-5 26,-6 9 0,-8-4 1,-4 1-12,-3 1 0,-3 0 0,-3-1 11,-2 2 1,-3 0 0,-3-1-42,-4 1 0,-4 0 0,-1-1-40,5-11 0,0-1 1,-3 1-1,-5 2-75,1-5 1,-5 3 0,-3 1 0,-1-1 0,-1 1 0,2-3 0,2-2-53,0 0 0,3-2 1,-1-1-1,0-1 0,-4 2 107,1 0 1,-4 2 0,-2 1-1,0 0 1,0-1 0,2-4 0,3-2 79,-5-1 0,4-4 0,0-2 0,-4 1-238,-3 0 0,-4-1 0,-1 1 0,0-2 0,3 0-234,-2-1 0,3-1 0,0-1 0,-3 0-100,4 0 1,-2-1 0,0 1 0,0-2 0,2-1 682,-3-1 0,1-1 1,2-1-1,6-1 1,-4 1-1,5 0 0,-5-2 1,-1 0-1</inkml:trace>
  <inkml:trace contextRef="#ctx0" brushRef="#br0" timeOffset="-56703.46">22194 17151 13684,'-43'3'-82,"-1"1"1,1-1-1,9 0 1,1-1 0,-4-2 174,-5-2 1,-6-1 0,-3-2-1,2-1 1,5 1-1187,-2-2 1,5-1 0,-4 0 906,3-1 0,-4 0 0,-1-1 0,1-1 0,6 0 172,-3-2 0,5-2 0,-3-1 176,-2-4 1,-2-2-1,-1-1 1,2 1-135,9 3 1,2 1-1,0 0 1,-2-3 78,-8-4 1,-3-3 0,1 0 0,3 0 0,2 0 0,3 1 1,-1-7 144,10 6 1,-2-4 0,-1-3 0,2-1 0,1 1 0,2 3-490,0-2 1,3 2 0,1-1 0,-1-3 303,-3-4 0,-2-3 1,1-3-1,4 1 1,6 0-18,8-2 1,7-1 0,4 2 0,1 1 12,2-4 1,3 2-1,3-2-64,-1 3 0,2-2 0,5-1 0,8 3 5,1 12 1,6 0 0,5 1 0,2 0 0,1 1 0,0 2 0,-4 2 23,2-2 0,-2 3 0,1 2 1,1-1-1,4-1-39,-4 3 0,3-1 1,3-2-1,0 1 0,2 0 1,-2 1-1,0 3 1,-3 3 9,8-1 0,-2 4 0,-1 2 0,0 2 0,2-1 0,1 0 0,2 0 0,-1 1 0,1 1 0,0 1-13,-8 1 0,0 2 1,1 0-1,0 0 1,0 1-1,0 1-20,0 0 0,1 0 1,-1 2-1,1-1 1,0 2-1,-1 0-10,1 0 0,0 1 0,0 1 0,-1 1 0,1 0 0,-1 1-31,0 0 1,-2 0 0,1 1 0,0 1 0,2 3 0,1 2-190,-2 2 0,3 2 1,1 3-1,2 1 1,-1 1-1,1 1 1,-3 0-1,-1-1 0,-4 0 153,2 0 1,-3 0 0,-3 0 0,0 1 0,1 1 0,2 3 65,0-1-1,3 1 1,2 2 0,0 1 0,-1 1 0,-3 1 0,-6 1 0,-5 2 44,-2 9 0,-7 4 0,-6 0 0,-1 1 0,-2-3 10,0 2 1,-2-2 0,-3 0-1,-2 3 2,-2 0 1,-2 3-1,-2 0 1,-3-1-1,-2-3-1,-4-1 0,-2-3 1,-4-1-1,-3 1 63,-4 2 0,-4 1 0,-3 1 0,-2-1 0,-1-2 89,1-6 1,-1-2 0,-1 0 0,-2-1 0,0-1-1,1 1-92,-1 0 0,0 0 0,0 0 0,-1-2 0,-1 0 0,-1-2-22,-1-2 0,-2-1 0,-1-1 0,1-2 0,0-1 0,2-1 0,-5 1 1,1-2 0,1-1 0,-2-1-50,-3 1 0,-1-2 0,-1 1 0,1-2 81,2 1 0,3-2 0,-3 1 0,-5 0-442,9-5 1,-3 1-1,-3 0 1,-1 0-1,-3 0 1,1-1-1,0 0 1,1-1 360,4-1 0,0-1 0,-1-1 0,0 0 0,1 0 0,-1 0 0,1 0 0,1 0 0,1 1 0,-8 1 0,2 1 0,0 0 0,0 0 0,2-1 0,1-1 0,1 0 0,-5-3 0,0 0 0,0 1 0,0-1 0,0 0 0</inkml:trace>
  <inkml:trace contextRef="#ctx0" brushRef="#br0" timeOffset="-56274.46">17664 16913 17281,'-36'-15'-453,"0"0"1,10 3-1,-2-2 453,-7-2 0,-4-3 0,2-1-1639,-6-4 1,2-1 1217,11 7 0,0-2 0,0 0 423,0-1 1,0-1 0,-2-4-178,0-4 1,-2-4-1,-2-4 1,2 1-1,2 2 212,4 4 0,3 2 1,0-1-1,-2-3-82,1 1 1,-2-2 0,0-3-1,0 1 1,2 1 0,3 2 88,-5-11 0,5 2 0,1-3-144,1-1 0,1-3 1,2-1-1,1 3 261,2-2 1,1 2-1,2-1 91,0 4 0,0-1 1,3 0-1,8 0-289,13-3 0,9-1 0,4 3 0,-1 3 37,0 3 0,1 3 0,5 0 28,-1 4 0,4-2 0,3 0 0,0 2 0,0 5 27,2 4 0,1 5 0,0 1 1,2 1 6,4-2 0,1 0 1,1 2-1,2-1-42,-8 4 1,2 1 0,-1 0 0,2 1 0,0 0-20,2 0 1,1 0 0,0 2-1,1 0 1,0 0-99,1 1 0,-1 0 1,1 1-1,2 1 1,5 3 54,-14 3 0,4 2 0,2 0 0,2 1 0,1 1 0,0 1 0,0 0 0,-2 1 0,-2 0 0,-4-1 1,10 3 1,-5-1 0,-2 2 0,0 0 0,2 1 0,3 2-7,-5-2 0,3 2 0,2 0 0,1 0 0,0 2 0,-1 1 0,-3 0 0,-4 2 0,-6 0 18,2 6 0,-5 1 0,-4 1 0,-1 3 0,-1 3-60,0 3 0,-2 4 1,0 2-1,-2 1 1,-1 0-1,-2-2 75,3 8 1,-3-1 0,-2 1 0,-1 2 13,-4-9 0,-1 1 0,0 2 0,-2 1 0,-2 0 0,-4 1 91,-4 4 0,-5 2 0,-3 2 0,-1-2 0,-1-1 0,0-5-29,0 3 0,-1-5 0,-1 0 0,-2 3 8,0-5 1,-1 4-1,-1 2 1,-1-2-1,-2-4 1,0-5 75,-9 2 1,-2-7 0,-1-1-39,-2 1 0,-1-2 0,-1-1-111,-2-1 0,-1-2 0,-1 0 57,-1 0 0,-1-2 0,-1 0 165,1-2 1,-1 0 0,-6 0-292,8-6 1,-4 2 0,-3-1-1,-1 0 1,2-1 0,3-1-73,-2 0 1,4 0-1,-1-2 1,-3 1 28,2-1 0,-3 1 0,-2 1 1,0-2-1,3-1 0,4-2 109,-7 0 1,6-2 0,-3-3-815,2 0 1,-2-3 0,1 0 0,3-1-274,1 1 1,3-2 0,-2-2 744,-11-6 0,-3-3 0,10 2 1,-1-4-1,3-10 0</inkml:trace>
  <inkml:trace contextRef="#ctx0" brushRef="#br0" timeOffset="-55407.46">7471 14539 3631,'4'5'3276,"-1"-2"0,-3-3-1102,20-4-2104,-9 1 0,17-5 1381,-13 3-1398,0-1 800,-2 1-791,-1 1 3214,-4 0-3179,5-1-99,-5 1-60,4-1 9,-1 1-17,1-1-6,2-1 6,2 0-45,1-1-347,15-6 367,-11 6 87,11-4-45,-17 7-213,0 1 212,-5 1 49,-1 1-228,-7 1-1567,0 0 815,-12 0-315,13 0 1300,-27 4 0,26-2 0,-16 2 0</inkml:trace>
  <inkml:trace contextRef="#ctx0" brushRef="#br0" timeOffset="-52502.46">8531 14630 7285,'2'8'3276,"0"-2"-1369,-2-6-1112,0 0 365,69-26-981,-36 15-1818,13-6 1,1 0 826,-3 2 838,-20 7 1,2-2-417,18-5 0,3-2 420,-10 4 1,4-1 269,-6 3 0,5-2 0,4-1 1,0 1-1,-3 1-208,2 0 1,-1 2-1,-1 0 1,3-1-93,-4 1 0,2-1 0,0 0 0,1 0 0,0 2-17,2 0 1,1 1 0,0 0 0,-2 1 0,-2 1-516,5-1 1,-3 1 0,1 0 528,-2 1 0,2-1 0,1 1 0,3 0-22,-8 0 0,3 1 1,1 0-1,0 0 1,-2 0-1,-2 1 25,4-1 0,-3 0 0,-1 0 0,5-1 1,-3 1 1,4 0-1,2 0 1,-1-1-1,-1 1 1,-5-1-287,1 0 1,-4 1 0,-1-1 0,1 0 285,3 0 0,-1 0 1,1 0-1,-1-1 14,1 0 1,0 1-1,0-1 1,3 0 113,2-1 0,1 1 0,3-1 0,0 1 0,2 0-153,-9 2 0,1 0 0,1 0 0,0 1 0,1-1 0,0 1 0,-1 0-31,0 0 0,0 0 0,0 0 0,0 0 0,0 0 1,0 1-1,-1 0 40,4 0 1,0 1-1,-1-1 1,0 2-1,0 0 1,-2 0 13,4 2 1,0 0-1,-1 1 1,-3 1-1,-3-1 12,5 2 1,-4 0 0,1 0-4,-1 0 1,2 0-1,0 0 1,-3 0 17,-1 0 0,-2 0 0,5 0 81,-5-1 1,4 1 0,2-1 0,2 1 0,-2-1 0,-4 0-61,4 1 1,-3-2 0,0 1-1,4 0-108,-2-1 1,4 1 0,1 0 0,1 0 0,-3-1 0,-4 0 106,0 0 0,-3-1 0,-2-1 0,1 1-27,2-1 1,-1 1 0,1-1 0,-1 1-20,0-1 0,1 0 0,-1 0 0,0 0 147,-2 0 0,-1 0 0,2 0 0,3 1-160,0-1 1,3 1 0,3 1 0,0-1 0,-2 0 0,-4 0 11,3 0 0,-5 0 1,1 1-1,3-1 1,-4 0 1,4 1-1,1 0 1,-1 0 0,-1-1-1,-6 1 112,8 1 0,-5-1 0,1 1-110,0 0 0,0 0 0,1-1 24,-1 1 0,0 0 0,1 0 37,-1-1 1,0 0 0,1 0 7,-2 0 1,1 0 0,5-1-168,-1 0 0,6-1 1,2 0-1,-1 0 1,-5-1 95,-5 0 0,-4 0 0,1 0 0,2-1-25,6 1 1,5-1 0,1 1 0,-3-1 0,-5 0-66,-2-2 1,-4 1 0,-1-1-92,-2 1 1,-1 0 0,2-1-386,4 0 1,1-1-1,-2 1-7,1 0 1,-1-1-521,-5 1 1,0-1 0,-4 0 770,17-7 1,-12 5 0,-21-1 0</inkml:trace>
  <inkml:trace contextRef="#ctx0" brushRef="#br0" timeOffset="-52154.46">19856 12384 14383,'9'7'2372,"-2"-1"-1930,-7-6 720,-43 77-2512,29-44 1,1 1 1322,-4 3 1,-3 2 0,4-2-26,3 3 1,4-3-56,1 13-380,3-5-179,-6-7-233,8-6-2378,-5 0 2885,19-18 1,-8 1-1,9-15 1</inkml:trace>
  <inkml:trace contextRef="#ctx0" brushRef="#br0" timeOffset="-51954.46">20148 12548 13310,'19'1'3276,"-3"0"-2441,-36 42-686,6-13-134,-1 1 1,-1 5-22,1 4 0,0-2-924,-2 10 886,0-11 1,2-3-282,14-7-1088,-13 1-99,19-12-1232,-9-2 2744,3-17 0,1 2 0,0-5 0</inkml:trace>
  <inkml:trace contextRef="#ctx0" brushRef="#br0" timeOffset="-51135.46">19984 12457 9430,'4'4'3276,"0"-1"0,-4-3-2532,42 1-823,-29 3 66,18-1 1,-1 1-58,-12 8 282,16 14-246,-17-1 34,-8 11 0,-6 4-44,-8-7 1,-2 0-837,0 7 0,-3 0 880,-3-7 0,-2-5 9,-9 9-1644,-3-3 1714,-3-5 188,-2-3-237,9-9 1,-2-1-9,1-1 1,0-1-193,1 0 0,1 0 299,-12 7 1924,16-8-2053,8-5 2262,3 1-2105,13-2-62,4-1-11,10 2 880,6-3-985,1-3 0,3-1-2896,20-1 2727,-14-2 0,3-1-363,-3-2 1,2-2-1,-2 0 77,-2 0 0,-1 0-282,19-4 1,-3-1-1472,-11-1-686,-9 0-362,-8 1 3252,-8-4 0,-7 9 0,-4-1 1</inkml:trace>
  <inkml:trace contextRef="#ctx0" brushRef="#br0" timeOffset="-50852.46">20660 12548 15531,'7'-3'1834,"-1"0"-1834,-35 45-30,11-13 31,0 3 1,-4 6 0,4-3-462,7-10 1,1 0 481,-7 14 0,3-2 305,6-5-232,3 2-92,2-12 166,4 1-275,24-11-678,11-9 201,12-3-1056,-10-12 1,-1-3-1639,1-8 2625,-7-2 1,-3-1-1,-14 9 1,0-7-1</inkml:trace>
  <inkml:trace contextRef="#ctx0" brushRef="#br0" timeOffset="-50706.46">20788 12603 7065,'-9'-6'3276,"2"1"0,7 5-3209,61-3-336,-34-1 0,1 1-791,17-1 0,0 0 518,-13 0 0,-3 0 295,20-2 0,-27 4 0,5-1 0</inkml:trace>
  <inkml:trace contextRef="#ctx0" brushRef="#br0" timeOffset="-50414.46">20806 12731 10799,'-10'7'3276,"2"-1"-1951,8-6-852,0 0-571,72-3-21,-36 0 0,2 0 78,13 0 1,0 1 97,-2 3 1,-10 6 994,-20 15-576,-1 8-347,-35 7 184,-5-5-1700,-1 0 1490,1 1-580,10-7 0,2 1 443,-1 4-641,2 14 680,15-28 174,4-4-221,9-4-8,6-3 1298,7-3-1548,7-3 1,3-3 22,-16 1 0,1 0-267,17-3 1,-3 0-667,-1-4-681,-8 0 458,-8-1-1524,-8 2 2957,-10-1 0,-3 4 0,-5 2 0</inkml:trace>
  <inkml:trace contextRef="#ctx0" brushRef="#br0" timeOffset="-50187.46">19527 13406 15803,'4'1'1644,"0"-1"-421,-4 0-626,54 7-412,-16-5 1,6 0 0,0 0-1279,3 1 1,2 0 0,1 0 764,-4-1 1,2 0-1,0-1 1,-2 0 386,3 0 1,-3 0 0,1-1-44,0 1 1,0 0 0,1 1-420,1-1 1,1 0-1,-1 0 375,1 0 0,1 0 0,-1 1 144,-2-1 1,0 0 0,4 1-358,-7-1 0,3 0 0,2 0 0,-2 0 1,-5 0-270,4 1 0,-4-1 1,2 0 112,2 0 1,3 0 0,-2 0 0,-8 0-1125,-10-1 1,-4 1 1520,15-1 0,-22 0 0,-6 0 0</inkml:trace>
  <inkml:trace contextRef="#ctx0" brushRef="#br0" timeOffset="-47886.46">8513 13881 9376,'30'-11'801,"1"0"0,18-6-1286,-18 4 1,10-5-1,4-3 1,2-1-1,-2 2 1,-7 3 612,4-2 1,-4 3 0,5-1-86,-2 0 0,6-2 0,3-1 0,0 0 0,-4 3 0,-8 3 50,9-3 0,-5 4-165,9-3 1,-6 4 910,-18 4-749,-28 9 79,-22 6 0,-11 3-92,2-1 0,-3 1-195,-11 4 0,-7 1 1,3-1 261,16-5 1,2 0 0,-5 1-84,-4 1 1,-5 1-1,-3 1 1,1-1 0,3 0 6,2-1 1,2 0-1,1 0 1,-2 0-69,-6 1 0,-2 1 0,1 0 0,1 0 16,4-2 0,1 1 0,3-1 0,3-1-10,-3 1 1,3 0 58,-8 1 1,7-1-519,18-3 534,54-8-20,-9-3 1,4-1 84,3-1 1,4-1-1,1-1-144,-2 0 0,1-1 0,1 0-115,4-2 0,2 0 0,0-1 113,2 1 0,0-2 0,6 0 34,-7 2 1,4-1-1,3-1 1,1 0 0,0 1-1,-3 0-237,0 1 0,-2 1 1,-1 0-1,2 0 0,0-1 188,-1 1 0,3-1 0,-1 0 0,1 1 1,-4 0-1,-3 1-174,1 2 0,-3 0 0,-3 1 0,-5 1 101,2 1 0,-6 2 741,8-1-546,-22 6 2038,-27 3-1939,-17 5 0,-14 3 1,1-1 42,-3 0 0,-5 1-86,9-3 0,-7 2 0,-2 1 0,1-1 0,5-2-151,-4 1 0,5-2 1,-2 0-13,1 0 0,-2 1 0,-1 0 0,5-1-19,0-1 0,4-1 1,-4 1 18,-3 2 1,-5 1 0,1-1-1,4 0-382,3-1 1,4-1 0,-1 0 378,-9 3 0,0 0 1,9-2-438,3-1 437,49-8-2,19-4 5,-6-1 0,6-2-403,8-4 0,9-2 0,3-2 1,-1 0 396,-11 3 1,-1-1 0,1 1 0,0-1 0,2 0-1,-2 0 1,2 0 0,1 0 0,0 0 0,-1 0 0,-2 0-10,12-2 0,-2-1 0,-1 2 1,-1 0-40,-4 3 1,0 0 0,-2 2-1,-2 0-4,-2 0 0,-2 1 1,1 0-99,5 0 0,0-1 0,-7 5-2350,2 8 739,-37 4-1131,-32 12 2898,7-12 0,-1 0 0,-9 2 0,11-3 0</inkml:trace>
  <inkml:trace contextRef="#ctx0" brushRef="#br0" timeOffset="-45286.46">9243 15470 14521,'-14'-6'697,"2"2"-974,12 4 58,0 0 12,117-16-3070,-70 13 3185,-4-3 1,8 0-1,-11 2 762,-10 5-670,-8 4 252,-10 12-42,-15 7 0,-7 3-100,-3 2 1,-2 1-281,-3 2 1,-1 1 163,-5-1 1,2-3 5,1 0 45,-1 3 2767,16-16-2476,12-9-185,4-2-33,24-12-118,-5-2-106,14-11-939,-8-2 1,0-2 82,-12 9 0,0-1-677,13-10 1,-2 1-1639,-12 2 3054,13 1 1,-27 11 0,11 2 0</inkml:trace>
  <inkml:trace contextRef="#ctx0" brushRef="#br0" timeOffset="-45151.46">9974 15562 14834,'11'5'2993,"-2"0"-3418,-9-5-191,0 0-2661,-5 24 3041,19-20 0,-15 19 0,17-25 1</inkml:trace>
  <inkml:trace contextRef="#ctx0" brushRef="#br0" timeOffset="-44902.46">10156 15160 9650,'-1'-9'2445,"0"1"-2210,-20 28 0,-4 11-193,10-6-42,-10 7 0,3 3 367,20-8 1,7 0-536,13 18 88,-9-18 0,3-1-53,7-3 0,1-4 125,3 2 8,5 4 1037,-9 8-435,-19 9-594,-4-1-476,-20 1 337,-2-20-410,-4-2-1098,2-9 1,-2-4 1011,-16-9 0,0 7 0,24-16 0</inkml:trace>
  <inkml:trace contextRef="#ctx0" brushRef="#br0" timeOffset="-44782.46">10047 15306 13936,'3'5'2273,"0"0"-1643,26-22 0,14-12-822,-12 14 1,1 0 0,2 0-902,4-6 1,2-1 0,0 1 416,-3 5 0,0 2 0,-3 1-963,2 0 1,-4 2 818,14-8 1,-7 4 0,-26 7 0</inkml:trace>
  <inkml:trace contextRef="#ctx0" brushRef="#br0" timeOffset="-40350.46">11800 15014 12470,'1'5'950,"-1"-1"-213,0-4-819,-52 35 74,32-15-23,-17 13 1,0 4 24,15 0-682,-4 6 679,13-21 174,7-12-372,3-4-37,1-4-731,3-7 315,9-14 506,1-3 78,11-10-2734,9-4 3020,-5 10 319,-5 5 0,1 2-41,20 5-387,-12-1 358,2 27-271,-27 3-45,1 13-58,-9 1 0,-4 1-40,-3 9-1179,1-7 0,-1-1 1100,-8 1-44,0-3 1663,-6 6-4862,-1 0 2964,3-9 0,7-7 1,11-16-1</inkml:trace>
  <inkml:trace contextRef="#ctx0" brushRef="#br0" timeOffset="-38833.46">20057 12365 13409,'1'3'1918,"1"-1"-678,-2-2-542,-45 125-2337,33-96 1,1 1 1298,-2 5 0,-3 7 0,0 1 0,1-5 578,-4 6 0,1-5 491,4-9 0,0 0-602,-1 3 0,-1 4 0,2-5-68,5-6 0,0-2-43,-2 6 0,2-2-16,6-5 9,7-14 103,5-1 2782,9-2-2753,15-3 1,6-3-109,2-4 1,2-2-1036,-8 3 0,2-1 0,-2 0 981,15-7 0,-2-1 0,-11 2 0,-2 1-364,1-1 1,-1 0 319,-2 0 1,2 0-809,12-4 1,0-2 291,-18 6 0,-2-1-24,7-1 1,-6-1-1179,-13-1 778,-18 3 1005,-19-12 0,12 13 0,-12-5 0</inkml:trace>
  <inkml:trace contextRef="#ctx0" brushRef="#br0" timeOffset="-38636.46">20331 12512 14815,'6'6'1394,"-1"-1"-1190,-5-5 589,0 0 789,-13 109-3221,11-79 1,0 2 1482,-3 3 1,-1 5-1,0 1 1,-1-3 172,-2 2 0,0-3 0,0-1 286,-3 5 0,-2 1-609,-1 5 1,0 4 0,1-5-783,5-6 1,1-3-102,-3 8 0,2-3-2088,6 0 0,3-23 2755,0-7 1,0-6 0,0-5 0</inkml:trace>
  <inkml:trace contextRef="#ctx0" brushRef="#br0" timeOffset="-37879.46">19290 13406 12274,'-36'-19'429,"-1"-1"0,1 1 0,0-1 1,6 0-1,0 0-1213,-8-4 0,-7-3 0,1-2 0,10 3 855,13 1 1,6 0 17,1-2 1,3-2 96,2 0 0,6-3 247,8-9 0,6-6 1,5 2-335,4 5 1,3 1 0,3 0-380,-5 3 0,0-2 0,3 2 0,1 3 280,10-3 0,3 4 0,4 3-23,-2 6 1,4 1 0,0 3-1,0 0 23,-8 3 0,-1 1 0,2 1 0,7-1 53,-7 4 1,6-1-1,3 0 1,2 0 0,3 0-1,-1 1 1,1 0-1,-2 2 1,-2 2-194,6 0 0,-2 2 0,-1 1 0,1 2 1,-1-1-1,2 1 0,1 0 136,-6-1 0,2-1 0,1 1 0,1-1 0,-1 1 0,0 1 0,0 0 0,-2 2 0,-1 1-162,4 2 0,-1 1 0,-2 1 1,0 1-1,-1 2 0,0 2 1,-2 2 143,-1 2 1,-1 2 0,-1 3 0,-1 1 0,-1 0-1,-1 1 1,-2-2 5,4 3 0,-2-1 1,-2 0-1,-1 4 1,0 5 19,-5 0 1,2 4 0,0 3 0,-1 2 0,-2 1 0,-3 1 0,-6-1 0,-7-1 195,-7 11 0,-10 0 0,-7 1 0,0-1 0,1 0-194,7-6 1,2 1-1,-1-1 1,-1 0-1,-6-2 1,-8-3 169,-7-3 0,-8-2 1,-5-2-1,-4-1 1,0-3-1,1-3 1,3-3-46,-6 1 1,2-6-1,-2-2 1,-6-1-14,11-3 1,-5 0 0,-3-1 0,-2 1 0,-2-2 0,1 0 0,0 0 0,1-2 0,3-1-163,-9-1 0,1-2 0,2-1 0,0-1 0,-1 0 0,-2 0 44,8 0 0,-2 1 0,0 0 0,-1-1 0,0 0 0,0-1 0,3-1 0,1-1-35,-5-2 0,1-1 0,2-1 0,1-1 0,2-1 0,1 0-42,-7-3 1,3-1 0,1-1 0,0 0-75,1-2 1,-1 0 0,2 0-1,0-2 31,2 1 0,1 0 0,1-2 1,-1-6-391,4 1 1,-1-4 0,0-3-1,2-2 1,3-3 0,5-1-38,6-3 1,5-4 0,4-1 0,2-2 0,-1 1 0,-3 1 272,-6-4 1,-2-1 0,-1 1 0,5 1 0,6 0 0,8-7 0,7-1 0,4 4 0,0 11 0,3 15 0,-1-1 0</inkml:trace>
  <inkml:trace contextRef="#ctx0" brushRef="#br0" timeOffset="-18358.46">16586 13279 6711,'2'8'3276,"0"-2"-2257,-2-6 2257,-3 0-1027,2 0 475,-2-1-2673,8 2 5,43-1-100,-22 1 1,1 1 16,7-1 1,-1 1-21,-3 2 1,-3 1-46,-3 4 16,4 13 1,0 1-54,-6-2-496,-1 2 0,-3 0 625,-11-9 6,-3 0 285,-16 20-162,-25 0-128,20-14 1,-2-1-737,-6-3 1,-1-2 734,-4 1-14,-15 4-61,14-6 30,-10-1-5,27-8 932,5-4-1003,9 0-458,0 0 534,26-1 50,-9 0 21,24-2 1672,-14 0-1733,6 2 0,1 2-60,15 5 68,-17-3 1,-3 2 29,-2 13 173,-36 21-56,-6-19 1,-4 1-511,2 1 0,-2 0 391,-7-5 1,-1-3 29,-8 1-23,-2 1-189,3-2 0,-3 0 159,-2 0 0,1 0 20,6 1 1,1-2-490,1-2 0,7-2 480,17-3-23,-4-1-302,4-3 919,3-1-734,2 0 581,29-13-674,13-9 196,-17 10 1,1-1 47,1-1 1,-1 0-6,5-3-270,2 0 0,1-1 73,-10 3 1,-1-1 170,8-1 0,-4-1 31,-4-4 165,-18 12 233,-3-7-185,-25-3-213,7 4 1055,-22 0-1055,13 11-45,-1 1-36,-13 0-3196,11 1 3197,-8-1-558,15 2 559,2-1 74,2 0-29,2 0 34,1 0 168,-2 0 2520,7 1-2963,0 0 958,8-1-1073,30-14 273,3-4 117,8-4-1050,-8 5 1095,-19 10-15,0 1-94,8-10-222,3-6 146,0 1-22,-2-2 84,-12 10 78,0 1 112,0-17 2,-5 7-105,-2-9 55,-8 13 1070,-5 6-1131,-2 0-76,-9-8 149,-19-9 22,11 8-546,-9-2 510,25 19 78,-20-3-149,-4 6 62,1-2 9,5 4-62,24 2-213,1 0 180,5-1 587,10 2-490,19-1 1,8 0-92,-1 3 0,1 0-363,8 0 1,1 0 368,-4 3 0,-1 3-39,-7 1 0,-1 2 18,3 8 0,-2 1 91,-6-6 0,-5 2 141,-4 5 0,-10 1 31,-20 2 1,-8 0-1725,-1 0 1,-2 0 1503,-3 1 1,-1-2 28,4-7 1,-2-2 169,-14 4 1,-2-1-196,11-4 1,0-1 8,-10 5 0,2-1-120,0-2-776,36-12 890,28-9-61,-3 0 48,21-4-29,-17 5 31,1 0-77,7 6 1,2 2 28,-3 1 986,1 0 0,-2 2-932,-16 3 535,0 16 9,-19 0 0,-4 1-247,-2 14-68,-10-8 1,-7-2-162,-9-8 1,-2-4-700,2 1 1,0-2 198,1-1 1,2-3-1162,-3-1-1549,28-12 3139,-3-6 0,5 4 0,-2-3 0</inkml:trace>
  <inkml:trace contextRef="#ctx0" brushRef="#br0" timeOffset="-17793.46">12622 14265 10281,'10'1'2867,"-3"0"-2074,-7-1-40,0 0-3943,96-32 3384,-70 25 1,2 0-60,14-6 1,7-2-1,-1 3 40,-8 5 1,0 1-1,-2 2-175,9-2 0,1 1-53,-9 2 0,4 0 0,0 0 0,-4 1-278,6 0 1,-1 2-763,5 0 1,3 1 0,-6 1-547,-14 0 1,-3 1 1628,12 3 1,-6 0-1,-19 0 1,-10 0-1</inkml:trace>
  <inkml:trace contextRef="#ctx0" brushRef="#br0" timeOffset="-17440.46">14449 14064 13305,'12'5'751,"-2"0"83,29-14 1,9-6-2068,-21 9 1,3 1 1441,9-3 0,10-2 0,1 0 1,-6 2-508,-7 2 0,-4 2 0,6 0 406,-2 1 1,6-1 0,3 1-1,1-1 1,0 1 0,-2 0-112,2 1 0,-1 0 0,0 0 1,0 0-1,0 0-6,1 0 0,0 0 0,1 0 0,-2 0 0,0 1-74,6-1 1,1 1-1,-4 0 1,-9 0-53,-8 0 1,-5 0-36,5 0 1,-4-1-220,-6 1-1546,-8-1 994,-8 0-2336,-14-3 0,0 1 3143,-15-1 1,15 3 0,-3 1 0</inkml:trace>
  <inkml:trace contextRef="#ctx0" brushRef="#br0" timeOffset="-14692.46">19801 12493 0,'-16'-11'1885,"4"2"1010,12 9-1949,0 0-1233,-18-6 567,14 5 1043,-14-4-1115,18 5 2416,0 0-2425,6 1 78,-1 1 155,5 3 2844,-4 4-2309,-1 2-609,0 5-75,-3 4 26,-6 15 1,-2 2-299,-2 7-91,0-3 1,-1 1 49,-1-13 1,0-2-516,-5 14 501,5-15 1,0 0-1596,-1 3 1,1-2-423,-1 6 607,-4 12-380,12-29-171,2-5 1498,1-3 1,0-5 0,1-1 0</inkml:trace>
  <inkml:trace contextRef="#ctx0" brushRef="#br0" timeOffset="-14287.46">19966 12603 11042,'8'-1'1966,"-1"1"-1548,-7 0 371,0 0-825,68-4-68,-42 5 1,1-1 30,16 0 0,-2 1 20,3 8 95,-32 13 39,-5-1 9,-6 11 8,-8-3 28,-10 0 0,-3 1-28,-8 9-1737,3-8 1,0-2 1677,-6 0-1664,-1-1 1625,3-3-68,3-2 23,6-3-95,1 1 42,11-11 98,0 2 90,10-11 33,3-1-22,5-1 2483,7-2-2584,6-4-985,21-13 979,-6 2-29,-11 5 0,1-1-566,13-7 393,1-1-7,0 1-1,-1 3 99,-2 4 117,-1 4-1476,-5 6 1,-2 2 355,-4 0-1672,11 6 2792,-48 4 0,3-1 0,-2-2 0</inkml:trace>
  <inkml:trace contextRef="#ctx0" brushRef="#br0" timeOffset="-13788.46">20367 12986 8492,'-2'-6'3276,"-1"0"-2305,3 6-512,0 0-167,-72 21-289,41-13-411,-13 5 0,0 0 562,14-4 20,-18 8-169,10-4-4,14-4 1,-2 1-1467,-3 2 1,1-1 1366,-4 2 53,3-3 0,5-1-45,17-4-64,-7-1-107,19-3-436,-7 0 498,3-1 345,-5 0 53,18 0 89,-8-3 348,19-1-585,9-7-51,-3 0 3276,16-6-3633,-8 0 1,1-1-629,-14 7 1,0-1 557,16-7 0,-3 1-321,-4-2 210,-7 2 65,-9 2 154,-8 3 246,-5 0-2639,-22-6 2813,1 6-11,-17-6-90,4 6-65,-16-7 65,10 4 201,6 4 1,-1 0 607,-12-7-543,8 4 491,7 0-587,21 8-170,1-1-218,3-1 3307,3-3-3170,4-2-259,20-18 287,-7 13 53,13-12 109,-14 17 199,2 2-70,0 2 487,1 1-689,26-2-832,-19 6 342,17-2-394,-26 6-264,-2 1-1097,-5 0 2209,-6 0 0,-3 0 0,-3 0 0</inkml:trace>
  <inkml:trace contextRef="#ctx0" brushRef="#br0" timeOffset="-2479.46">16897 14868 53,'36'17'0,"-1"1"0,0 0 0,1 0 0,5 3 0,-3-2 0,-7-4 0,0 0 0</inkml:trace>
  <inkml:trace contextRef="#ctx0" brushRef="#br0" timeOffset="-788.46">16878 16731 10003,'45'-3'308,"0"1"1,0 0-1,-1 0 1,0 0-1,3 0-154,-2 0 1,2 1 0,1-1 0,-1 1-611,-7 0 0,-1-1 0,1 1 0,2 0 477,1-1 0,2 1 0,2 0 1,2-1-1,3 1 9,-9-1 1,4 0-1,1 0 1,2 0-1,0 0 1,-1 0-1,-2 0 1,-2 1-101,8-2 0,-4 1 1,0 0-1,1 0 1,4 0 77,-7 0 1,4 0 0,2-1 0,1 1-1,0 0 1,-1-1 0,-3 1 0,-4 0-50,5 0 1,-5 0 0,-1 0 0,-1 0 0,2 0 44,1 1 1,0-1-1,1 0 1,-1 0-1,1 1-112,0-1 1,1 0 0,-1 1 0,1-1 0,-1 1 114,2 0 1,-1-1 0,0 1 0,1 0 0,0-1 66,-1 1 0,-2 0 0,2 0 0,2 0 1,5 0-7,-14 1 0,4-1 0,2 1 1,2 0-1,1 0 0,1-1 1,0 1-1,0 0 0,-2 0 1,-1 0-62,-1-1 0,-1 1 0,-1 0 0,-1 1 0,1-1 1,1 0-1,2 0 0,4-1 0,2 1-12,-12 0 0,1 0 1,3 0-1,1-1 1,2 1-1,2 0 1,0-1-1,2 1 1,0-1-1,0 1 1,1-1-1,0 1 1,-1-1-1,0 1 0,-1-1 1,-1 1-1,-1-1 1,-2 0-1,-2 1-4,6-1 0,-2 0 1,-1 0-1,0 0 1,-2 0-1,1 0 1,-2 0-1,1 0 1,-1 0-1,1 0 1,-1 0-1,2 0 0,-1 0 1,1 0 7,0 0 1,1 0 0,0 0 0,0 0 0,1 0 0,1 0-1,-1 0 1,-1 0 0,1 0 0,-2 0 0,0 0 0,-1 0-1,-2 0 1,-1 0 0,-1 0 0,10-1 0,-2 0 1,0 0-1,-2 1 0,-1-1 1,-2 0-1,-3 0 1,-1 1-1,-2-1 7,6 1 0,-5 0 1,-1 0-1,-2 0 0,3 1-52,2-1 1,0 0 0,0 1 0,1 0 0,-2-1 27,8 1 0,0-1 0,-1 1 0,1 0 8,-9-1 0,1 1 0,0 0 0,-1-1 1,1 1 8,5-1 0,0 1 0,1-1 0,4 1-6,-6-1 1,4 0 0,2-1 0,1 1 0,0 0-1,-2 0 1,-4-1 4,0 1 1,-4 0-1,0 0 1,0 0-1,4 0 5,-1 0 1,3 0 0,2-1 0,1 1 0,-2 0 0,-2 0 0,-5 0-16,3 0 1,-3 0-1,-3 1 1,1-1 80,0 1 0,0 0 1,0-1-1,0 1-79,-2 0 1,0 0 0,0 0 0,0 1-2,11 0 1,-1 0-1,0 0 10,-4 1 0,-1-1 0,5 2-10,-8-1 1,4 2-1,1-1 1,0 1 0,-3-1 22,2 1 0,-1-1 1,-1 1-1,1-1-12,-3 1 0,2 0 0,-1-1 0,0 1 1,-4-1-2,8 1 0,-2 0 0,-4-1 371,3 0 0,-2 1-334,0-1 1,0 0-38,-2-1 0,2 1-15,7 0 0,5 1 1,-3-1 112,-2 1 0,1-1-107,-12 0 1,3 0 0,-1-1-1,-4 1-14,8 1 1,-3 0 22,1 1 0,0-1 0,-1 1 0,0 0 3,-3-1 0,0 1-2,-3-1 1,0 1 5,17 1 0,-1-1-10,-18-2 0,-1 0-8,14 1 0,-3-1 11,-8-2 8,-7-1 1406,-13 0-1406,-5 0 2318,-5-1-2320,1-3 982,-2-1-988,5-5 1740,7-8-1746,-1 3 6,4-6-2705,0-6 2708,-7 7-12,7-23 3,-11 14-72,1-15-383,-4 7 416,-1-6 12,0-4 11,1 14 1,0-7-1,1 4 49,0-3 0,1 0-363,0-1 0,2-5 0,0 1 321,3 1 0,1 0 0,0 2 3,-3 5 1,1 2 0,0-3 8,5-11 1,1-2-1,-1 1-15,-3 12 0,-1 1 1,0-5-388,-2 0 1,0-5 0,0-2 0,-1-1-1,0 3 372,1-5 0,-1 2 1,0-1-1,-1-1-181,-1 3 1,0-1 0,-1-1-1,-1 1 1,0 4 213,-1 1 0,0 2 0,-1 2 0,-2 3-191,-7-15 1,-1 4 80,8 3 1,-1-4-47,-4 5 0,-2-6 0,-1 0 0,4 5 86,2 9 0,3 3 0,-3-2 14,-3-8 1,-2-4 0,0 1 0,3 7-82,4 3 1,0 5 21,-7-1 0,0 1 290,7 1 0,0 0-349,-6 2 1,-1 0-27,0 1 0,-3-1 146,-12-16 1,-2 0 133,8 18 0,-1 0-27,-10-12 0,0 4-53,-2 7-25,0 6 760,2 4-735,1 4 1926,0 2-1998,-2 4 1,-2 1 108,-14 1 191,7 1 1,-2 1-180,9 3 0,-1 1-31,-6 1 0,-2 0 23,-6 1 0,-2 1 2,11 0 1,0 0 0,-1-1-17,-4 2 0,0-1 0,-1 0 0,-1 1 0,0-1 1,-6 0-226,8 0 0,-5-1 1,-3 1-1,0-1 0,1 0 1,4 0 197,-4 0 0,4 0 0,-1-1 0,-3 1-229,2-1 1,-4 1 0,-1 0 0,0-1 0,1 0 0,5 0 228,0-1 0,2 0 0,3-1 0,-2 0-281,-3 1 1,0-1 0,-1 1 0,1-1 273,-3 0 1,0 0 0,-1 0 0,1 1 13,-1-1 1,1 0 0,-3 0-1,-5 0-24,15-1 0,-4 1 0,-4-1 1,-1 1-1,-1-1 0,1 1 0,0-1 1,2 1-1,3-1 23,-6 1 1,3-1-1,2 1 1,0-1 0,-2 0-1,-4 1-6,5-1 0,-4 0 0,-2 0 0,-2 1 0,0-1 0,1 0 0,1 0 0,3 0 0,3 0 22,-2 0 1,4 0 0,1 0 0,1 0 0,-2 0 0,-3 0-15,0 0 0,-2 0 0,-3 0 0,0-1 0,-1 1 0,1 0 0,1 0 0,2 0-8,2 0 0,1 0 0,2 0 0,0 0 0,0 0 0,-2-1 0,-2 1-24,5 0 0,-2 0 0,0 1 0,-1-1 0,-1 0 0,0 0 0,-1 0 0,-2-1 0,0 1 18,5 0 1,-2 0 0,-2 0 0,-1 0 0,0 0 0,0 0 0,-1 0 0,1 0 0,1 0 0,1 0 0,2 0 0,2 0-20,-7 0 1,3 0-1,2 0 1,2 1 0,-1-1-1,-1 0 1,-2 0-1,-3 0 33,6 0 1,-3 0 0,-2 0 0,-2 0 0,0 0 0,-1 0 0,1 0 0,0 0 0,2 0 0,1 1 0,3-1 0,2 0-17,-7 0 0,4 1 1,1-1-1,2 1 1,1-1-1,-1 1 1,0-1 13,-2 1 0,0-1 1,0 1-1,1-1 1,-1 1-1,0 0 0,1-1-31,-1 1 0,0-1 0,1 1 0,-1 0 0,1-1 0,-1 1 0,1 0 23,0 0 0,0-1 1,0 1-1,0 0 1,0-1-1,0 1 1,0 0 10,-5-1 1,1 1-1,-1 0 1,0-1 0,-3 1-1,-3 0-3,11 0 0,-3 0 1,-3-1-1,-1 1 1,-2 0-1,0 0 1,1 0-1,0 0 1,1 0-1,3 0 0,2 0-6,-6 0 0,2 0 0,3 0 0,0 0 0,0 0 0,-2 0 0,-3 0 5,8 0 0,-3 0 1,-2 0-1,-1 1 1,-1-1-1,0 0 1,1 1-1,1-1 0,2 1 1,3-1-1,4 1-4,-8-1 0,5 1 0,3 0 0,0 0 0,-1 1 0,-3-1-6,-2 1 1,-4 0-1,0 0 1,-1 1 0,0 0-1,2-1 1,2 1-5,3-1 0,2 0 0,1 1 0,1-1 1,-2 1-1,-1-1 9,0 1 0,-1 0 0,-1 0 0,-1 0 0,1 0 0,-1 0 0,0 1-16,-3-1 0,-1 2 0,-1-1 0,1 0 0,1 1 1,2-1-1,3 0 17,0 0 1,4 0 0,2-1-1,-2 1 1,-2 0-22,-5 1 1,-4-1-1,-1 1 1,0 0-1,4 0 1,7 0 43,-3-1 0,7 1 0,0-1 140,2 0 0,0 1 1,1-1-134,-11 2 0,1-1-23,4 1 0,2-1 639,6 0 1,-1 0-613,-11 3 0,1-1-34,15-1 1,1-1-26,-5 1 0,4 0-12,5 1 1873,14-4-1873,2 1 2796,1-1-2900,2 4 132,2-1 1672,1 3-1664,3 1 487,6 20-300,-1 3-232,0-7 0,0 5 208,-2 3 0,-1 7 0,-1 1 1,1-2-1199,-1 1 1,0-1-1,0 3 1045,-1-2 0,1 3 0,-1 3 0,0-1 1,-1-3-11,-1-1 0,0-2 0,-1 0 0,0 4-46,-1-1 0,0 3 0,0 2 1,-1 1-1,0-2 0,1-1-416,-1 0 0,0-2 0,0-1 0,0 2 0,0 1 461,-1 1 0,0 2 0,0 1 0,0 1 0,0 0 0,0 2-8,0-9 0,1 3 1,-1-1-1,1 2 0,-1-1 1,1 0-1,0-1 0,0-2-228,1 5 1,-1-2-1,2-1 1,-1 1-1,0-1 1,0 3 236,0-3 0,-1 3 1,0 0-1,1 1 1,-1-2-1,2-1 0,0-3-106,2 4 0,0-1 0,2-2 0,-1-3 0,0-4 176,-3 13 0,2-3 324,4-11 0,4 0 0,-3-2-345,-5 3 0,3-4-43,23 7 1755,-18 2-1758,5-34 2579,-10-6-2476,1-2 2346,0 0-2558,11-1-14,26-6 13,-2 0-1532,-9 0 1,2-1 1307,-6 0 1,0 0 156,4-1 1,3-1-469,2-1 0,5-1 0,4 1 37,-3 1 1,6-1 0,1 1-1,0 0 1,-1 0-208,3 0 0,-1-1 0,1 0 0,2 1 599,-8 1 0,2 1 0,0 0 0,1-1 1,0 1-1,-1 1 112,8-1 0,0 0 0,0 0 1,-4 2-1,-5-1 0,-2 1 1,-5 0-1,2 0 0,1 1 1,-1-1-1,1 0 0,-1 0 1</inkml:trace>
  <inkml:trace contextRef="#ctx0" brushRef="#br0" timeOffset="11.54">29611 12731 3551,'9'11'1366,"-1"-2"-394,-36 25 1,-16 3-906,23-20 0,-1-1-56,-8 11 1,-3 5-1,2-2 367,-2 0 0,4-4-961,6-4 1,0-1-30,-1 5 0,1-2-2665,-18 7 3121,17-20 0,5-2 1,9-8-1</inkml:trace>
  <inkml:trace contextRef="#ctx0" brushRef="#br0" timeOffset="246.54">29154 12895 10782,'5'10'2204,"-1"-3"-1924,-4-7 82,0 0 85,-41 46-2086,14-11 1,-3 5 1662,7-8 1,-2 3-1,2-2-24,3-2 0,0-1 0,5-1 272,1 6 0,7-4-308,6-1-15,10 3 49,10-20-175,14-10 1,6-5 64,-12-1 0,1-2-1112,21-4 0,2-3 1102,-15-1 1,-2-3-154,4 0 1,0-2-792,0 0 1,1 0 384,0-1 1,0-1 573,-2 2 1,2-2 106,-6 2 0,1-2 0,-4 3 0,-6 4 0,-1 1 0,4-5 0,1 0 0</inkml:trace>
  <inkml:trace contextRef="#ctx0" brushRef="#br0" timeOffset="33670.54">17171 14813 9452,'5'8'250,"19"-12"1,13-6 257,1 1 0,9-3 0,4 0 0,0 0 0,-4 0-1328,-2 1 1,-4 0 0,2 0 0,3 0 504,0 1 1,5-2 0,1 1 0,2 0 0,-2 1 0,-3 1 530,-1 1 1,-1 2 0,-1 0 0,-2 1 0,0-1-168,2 0 1,-3 1 0,2 0 0,6-1-173,-12 2 1,5 0-1,3-1 1,2 1-1,1-1 1,-1 1-1,-1-1 1,-3 1 0,-3 0 107,5 0 0,-5 1 1,-1-1-1,2 1 1,4-1-161,-5 0 1,4 1 0,2-1-1,3 0 1,-1 0 0,0 0-1,-1 0 1,-5 1 0,-3 0 130,13-2 1,-7 1-1,-1 1 1,3-1 10,0 0 1,3-1-1,1 1 1,-2 0 0,-3-1 0,-2 1 1,-5 0-1,2 0 1,2-1-96,-6 1 0,1 0 1,1 0-1,2 0 1,3-1-1,4 0 174,-8 2 0,5-1 0,2-1 0,3 1 0,1 0 0,0-1 1,1 1-1,-1 0 0,-2 0 0,-2 0 0,-2 0-7,7-1 0,-3 1 0,-3 0 0,1 0 1,-1 0-1,3 1 0,3-2-32,-8 2 1,3-1 0,2 1 0,1-1 0,2 0 0,-1 0 0,-1 1 0,-2-1 0,-3 1 0,-3 1 0,-6 0 206,16-1 0,-9 1 0,-1 1 0,3 0-204,-5-1 1,1 1 0,2 0 0,0 0-1,1 0 1,-1 0-13,2-1 1,-1 1-1,2 0 1,-1 0 0,0-1-1,0 1-7,1 0 1,-1-1-1,0 1 1,0 0 0,0 0-1,-1-1 31,-1 1 0,-1 0 0,1-1 0,-1 1 0,-2-1 0,-1 1 8,7-1 1,-3 0-1,0 1 1,0-1 44,1 0 0,1 1 1,-1-1-1,1 1 64,0 0 1,0-1 0,0 1 0,1 0-107,-2 1 1,-1-1-1,2 0 1,7 1 45,-12 1 1,5-1 0,2 1 0,3 0 0,2 0 0,0 0 0,0 0 0,-1 0 0,-2 1-89,-3-1 0,-2 0 0,1 0 1,-1 0-1,0 0 0,1 0 0,-1 1 1,2-1-1,0 0 8,0 0 0,1 0 0,1 1 0,1-1 0,-1 0 0,1 0 0,-1 1 0,-2-1 0,0 0 0,-2 0-22,7 0 1,0 1 0,-1-1 0,-1 1 0,-3-1-1,-2 0 1,-3 0 21,5-1 0,-6 1 0,0-1 0,3 0 36,1 0 1,1 0 0,2 0 0,3 0 0,6 1-39,-16 0 0,5 0 0,3 0 0,2 0 0,1 1 0,1-1 0,0 1 0,-1-1 0,-2 1 0,-2-1 0,-4 0-68,4 0 1,-3 0 0,-2 0 0,-2-1-1,2 1 1,1 0 0,4 0 62,-1 0 0,5 1 0,3-1 0,1 1 0,1 0 0,-1-1 0,-3 1 0,-3 0 0,-6-1 0,-7 0 245,10 0 1,-9 0-1,4-1-417,2 0 1,5 1-1,1-1 1,0 0-1,-7 1 250,3-1 1,-5 0 0,3 0-97,0 1 1,5-1-1,-4 0 1,-9 0-82,10 0 106,-32 0 1210,-5 0-3969,-16-6 827,-1 3 289,-11-4 2290,-1 4 0,10 2 1,-2 1-1</inkml:trace>
  <inkml:trace contextRef="#ctx0" brushRef="#br0" timeOffset="38607.54">22030 11854 6610,'4'2'1688,"-1"-1"-1268,-3-1 1011,110 2-1239,-68-1 0,1-1-883,-6 0 0,4 0 0,1 0 0,-4-1 749,15-1 1,-4-1-56,-9-1 0,1-1-59,-1-1 1,3 0 0,3-2-152,-2-2 0,4-1 0,0 0 0,-2-1-452,-7 3 0,0 0 1,-1 0-1,1-2 549,6-1 1,2-2 0,-2 0 0,-6 0 59,8-3 0,-6-1-761,1-1 0,-1 0 870,-3 0 0,-1 0 204,-3 0 0,-2-1-177,-3 3 1,-1-3 451,8-11 0,-2-2-306,-16 13 0,0 0 217,5-9 0,-4-3 610,-13-15-524,-18 8-22,9 13 1,-1-1-394,-9 6 0,-4 0 21,-5-7 0,-4-3 0,0 3-82,-4-1 0,-2 0-20,-3-1 0,-4-1 0,2 3-36,-3 3 0,0 4 0,-3-2 0,-1 2-98,12 7 0,0 0 0,0 1 97,-2 0 1,0 1 0,0 1 12,0-1 0,0 2 0,-4 0 16,-9 0 1,-5 1-1,-1 0 1,5 2-332,4 1 0,5 1 0,-4-1 307,-3 1 1,-4-1 0,1 2 0,2 2-56,2 5 0,2 2 1,2 1 44,-8 1 0,1 2-24,7 1 0,-1 1 0,3 2 9,-2 3 0,2 5-11,6 1 0,-2 5 0,-1 1 1,5-1-125,3-3 1,2 0 0,-1 2 141,-2 2 0,-2 3 0,0 2 0,6 0-56,3 4 1,5 1 0,1-1 76,-1 6 1,3 1-47,3-7 1,1 2-1,3-3 274,2 0 0,7 1-287,12 0 1,10 5 0,4 1-1,-1-6 90,1-4 0,0-3 1,4 1-67,2 4 0,3 4 0,1-2 0,-1-7 55,-1-9 0,0-7 0,6-1 13,2-3 0,8-1 0,1-2 0,0 0 0,-5-2-43,3 2 0,-4-2 0,5 0 0,-9-1 0,4 1 0,3-1 0,0 0 0,-3-1 0,-6-1 21,8-3 1,-5-1-1,0-1-31,1 1 1,1-1 0,0-2-15,-1 0 1,0-1 0,-1-2-53,0 1 1,-1-2-1,-1 0-4,-2-1 0,0 0 0,2-4-309,2-4 0,4-4 0,0-3 0,-4 1 372,-9 2 0,-3-1 0,0 0 1,0-1 6,6-4 1,2 0 0,-2-1 0,-6 0 36,-5-2 1,-4 0 0,-5 1 43,-3-2 1,-4 0 536,-3 1 0,-3 0-423,-6-12 0,-8 0-257,-6 13 1,-5 1-1,0 0 126,-4-15 1,-3 3-35,-1 13 1,-4 3 0,-3 2 123,-5 0 1,-2 2 0,-1 3-133,6 2 0,-1 2 0,-2 0-12,0 1 0,-3 0 0,0 1 0,2 2 0,-3 1 0,2 1 0,-6 3 15,6 2 0,-4 1 0,-4 0 0,0 2 0,2 0 0,3 0-91,-2 1 0,4 1 1,0 1-1,-5 0 98,4 0 0,-5 1 1,-2 0-1,1 1 1,3 0-1,5 3-276,-8 4 0,5 3 0,2 2 307,-1 0 1,2 2-1,0 1 1,3 1 0,2 1 0,1 1-16,3 0 1,1 1-1,2 3 166,-4 8 1,3 4 0,5 4-226,11-7 1,4 4 0,3 0 0,1-1 126,-3 5 0,2-2 0,6 1-157,8 5 1,7 0 0,5-7 9,13-7 1,6-6 40,-8-8 0,2-1 0,2-1 162,3 1 1,3-2-1,5-1-91,-2-3 0,4 0 0,3-1 1,1 0-1,2-1-70,-10-3 1,1 0 0,2 0-1,0-1 1,1-1 0,-1 1-1,1 0-42,0 0 0,0 0 0,1 0 1,0-1-1,0 1 0,0-1 1,0-1-90,1 0 0,1 0 1,1-1-1,-1 0 1,-1-1-1,-1 0 0,-2 0-308,5-1 1,-3 0 0,-2 0 0,2-1 0,1-1 437,3 0 0,3 0 0,1-1 0,-1 0 0,-3 0 0,-5 0 0,7 1 0,-6-1 0,1 0 0,-3-1 0,0 0 0,-1 1 0,1-1 0</inkml:trace>
  <inkml:trace contextRef="#ctx0" brushRef="#br0" timeOffset="95440.54">23583 12073 13338,'7'6'1715,"-1"-1"-1573,-6-5 525,0 0-667,-39 4 287,15 4 0,-1 2-49,-7-3 0,-1 2-41,3 3 1,-1 4 184,0 4 1,-2 3 0,3-2-1260,4-2 0,0 0 877,-4 5 0,-3 2 0,5-3-9,-1 12-103,-4 0-87,23-1 68,-7-1-1508,23-4 1,3 1 870,-5 7 561,11-10 0,3-1-492,6-6 139,19-5-148,-4-6-1008,4-5 136,3-5 1375,-4-13 1,-1-1 0,-5 5 0,-8-5 0,0 1-1</inkml:trace>
  <inkml:trace contextRef="#ctx0" brushRef="#br0" timeOffset="95609.54">23729 12201 13114,'10'8'271,"-15"30"0,-8 6-3548,1-5 2479,2-9 0,-2 6 0,2-2-196,-1 12 0,2-5 137,-1 4 316,2-5 1,-2-6 540,-3-23 0,7-2 0,-3-9 0</inkml:trace>
  <inkml:trace contextRef="#ctx0" brushRef="#br0" timeOffset="95891.54">23710 12183 8892,'10'5'3276,"-2"-1"-3186,-8-4 643,0 0-38,30 57-697,-14-28-470,4 8 0,2 1 438,-1-8-30,0-2-26,-1-4 339,8 4-165,0-9-75,-4-4-4,-3-10-106,-5-22-134,-4-2 51,0-5 1,1-5 153,0-9 1,-1 0 26,-2 6 0,0 1-132,1-6 1,-2 4 126,-2 4-746,-1-5 166,-3 12-77,0-15 0,-3 25 1,1-6-1</inkml:trace>
  <inkml:trace contextRef="#ctx0" brushRef="#br0" timeOffset="96090.54">24368 12018 13165,'7'8'1459,"-1"-2"-1201,-6-6 100,-10 45-120,2-11-202,0 1 1,-1 4-60,1 9 1,2-2-5,2-16 1,0 0-283,0 14 1,0 0-229,3-16 1,0-3-248,-2 11-1818,-1 13 2602,-4-26 0,5-4 0,-3-12 0</inkml:trace>
  <inkml:trace contextRef="#ctx0" brushRef="#br0" timeOffset="96644.54">24587 12037 5607,'18'0'1226,"-3"0"1832,-15 0-2165,0 0-890,-5 56-591,0-16 0,-1 2 587,1 5 0,0 0-127,-1 2 1,0-5 604,1-2-992,2-5-76,-2-6-143,2-6 2035,0-6-4578,-1-11 2474,2-11-731,-1-11 355,2-26 1400,4 4 3055,1-14-1638,3 14 0,3 1-901,2-9-250,-3 10 0,2 2 600,0 3 717,5-4-1270,-3 11-203,-4-3-135,29 2-336,-9 9 140,-5 5 0,2 2 3,23 5-40,-21 8-24,7 5 105,-13 25 206,-21-14-63,-9 20-181,-24-21-665,-7 1 777,-6-1 58,1-2-14,17-8 1,0-1-160,-1 1-45,-2 1 3,26-8 170,7-1 371,9 6 94,20 8-534,-4-1 1316,12 4-1490,-2-4-361,-8-3-40,11 4-1126,-15-5 1,-2 1 950,-4 5 0,13 2 0,-34-12 0</inkml:trace>
  <inkml:trace contextRef="#ctx0" brushRef="#br0" timeOffset="97341.54">23180 12785 11275,'-29'8'2675,"5"-2"-4314,47 0 1,13 0 1531,12 0 353,-17-2 1,6 2-1,3-2-137,-2-2 1,4 0 0,3-2 0,-2 1 0,-2 0-61,10 0 1,-3 0 0,4 0-118,-4-1 1,4 1 0,2-1-1,-1 0 1,-4 0 67,-7 0 0,-3-1 0,0 0 0,4 0-204,3 0 1,4 0 0,1-1 0,0 0-1,-3 1 118,0-1 0,-3 0 0,1 0 0,1 0 86,-1 0 1,1 0 0,1-1 0,0 1-1,0 0-426,-1 0 1,1-1-1,-1 1 1,-1 0-1,-5 0 367,4 0 1,-4-1 0,2 1-107,0 0 0,3 0 0,-2 0 0,-10 1-633,10-1-23,-19 1 2298,-14 1-1460,-11-1 2192,-10-1-2489,-14-2 0,-4 0 235,-13-1-448,5 1 1,-1-1 346,-12 3-71,22 1 0,-1 0-603,-3 0 1,-1 1 518,-4-1 0,-1 1 301,-1 0 0,-7 1-89,1 1 1,-8 0 0,-5 1-1,2 0 1,5-1 227,-2 1 0,4-1 0,-5 0-205,10 1 1,-6-1 0,-1 1 0,-1 0-1,3 0 1,7-1 308,-7 0 1,7 1 0,-1-1-52,0-1 0,-1 1 1,1-1-29,1 1 0,0-1 1,1 0 299,2 0 0,1 0 0,-3 0-205,-3-1 1,-4 1 0,0-1-1,5 0 170,-10 0 0,1 0-364,2 0 0,-2 1 1,8-1 180,-4 1 54,14 0 1584,13 1-1884,10-1 2317,7 0-2636,20 0 588,7 0 0,5 0-630,3-1 1,4 1 392,-2-1 0,3 1 0,-1-1-89,0 0 0,0 0 1,1 0 56,5-1 0,1-1 0,1 1-662,4 0 1,0 0 0,2-1 651,-12 0 1,1 1 0,1-1 0,3 0-15,3 1 1,3 0 0,2-1-1,0 1 1,0 0-376,-1 1 1,2-1 0,-1 0 0,0 1 0,0-1 295,-1 1 1,1-1-1,-1 1 1,-1-1-1,-2 1-202,6 0 0,-1 1 0,-3 0 0,-5 0 57,7 0 1,-5 0 164,-10 2 0,-3-1 83,11 3 1327,-24-2-465,-59-1-110,-8-1-739,14-1 0,-5 0 0,1 0 40,-7 0 1,-2 0 102,5 0 0,-4 0 0,-1 0 0,2 0-43,0-1 0,3 1 0,-4-1-65,0 1 0,-4 0 1,0 0-1,3 0-36,0-1 0,3 1 1,-5-1-98,2 2 0,-6 0 0,-1 0 1,0 1-1,6-1 269,-5 1 1,4 0 0,-2 1-171,7-1 1,-4 0 0,0 0-1,2 1 1,7 0 307,-11 4 0,9 0-322,-7 3-406,13 2 149,61 1 1,19 1 359,-11-5 1,3 0-104,-4-1 0,6 0 0,1 0 0,-1-1-56,9-1 1,0-2-1,1-1-21,-8 0 0,2-1 0,0-1 0,2 0-75,2 0 1,2 0 0,0-1 0,1 0-84,-9-1 1,1 0-1,0 0 1,0 0-1,0-1-364,1 1 1,-1 0-1,0-1 1,1 0-1,2 0 599,-1-1 0,4 0 0,0 0 0,-1 0 0,-2 0 0,-5 0 0,7 0 0,-5 1 0,1-1 0,7-1 0,0 0 0,1 1 0</inkml:trace>
  <inkml:trace contextRef="#ctx0" brushRef="#br0" timeOffset="-117090.19">15312 4823 24575,'-3'12'0,"0"-2"0,1-7 0,-3 4 0,-13-6 0,-5 3 0,-5-2 0,-4-4 0,0-1 0,-3-6 0,-7-11 0,-4-7 0,2-2 0,7 3 0,2-2 0,0-4-820,3-3 1,-1-5 0,2-3 0,4 1 812,7 3 1,3-1 0,3-1 0,1-1-814,1-7 1,3-1 0,2-2 0,1 0 753,2 7 0,1-1 1,1-1-1,0 0 0,2 0-560,-1 0 1,1 0 0,0 0-1,2 1 1,2-1 625,3 1 0,2 0 0,2 0 0,2 1 0,0 1 0,2 3 0,0 2 0,2 0 0,2 1 0,3 2 0,2 0 0,3 1 0,3 2 0,2 1 0,3 1 0,0 4 0,3 1 0,3 1 0,1 1 0,1 1 0,0 0 0,-1 3-522,2-2 0,0 3 0,0 0 1,0 2-1,1 1 0,2 0 522,-4 1 0,2 1 0,0 1 0,1 1 0,0 0 0,0 2 0,0 1 0,0 2 0,1 1 0,0 1 0,1 1 0,-2 2 0,0 0 0,-2 2 0,9 0 0,-2 3 0,-1 1 0,0 2 0,3 0 0,-8 0 0,2 0 0,1 1 0,0 1 0,0 1 0,-1 1 0,-2 2 0,4 2 0,-1 1 0,-1 2 0,-1 1 0,0 2 0,-1 1 0,-2 2 0,0 1 0,-1 2 0,0 1 0,-2 2 0,-1 0 0,-2 0 0,0 2 0,-1 1 0,-1 1 0,-2 0 0,-2 2-160,-3 0 1,-1 1-1,-2 1 1,-2 0-1,0 2 1,-2-1 159,-2 1 0,0 0 0,-2 0 0,-1 2 0,-2 1 0,-2 2-123,-3-2 1,-1 3 0,-2 1 0,-1 2 0,-1 0 0,-2-1 0,0-1 0,-2-3 122,-1 5 0,-3-2 0,0-1 0,-3-1 0,0 1 0,-2 2 0,-1 0 0,0 2 0,-2 1 0,-1 0 0,-2-2 0,-1-2 0,-3-3 0,-6 2 0,-3-3 0,-2-3 0,-3-1 0,-3 0 0,3-6 0,-3 0 0,-3 0 0,-1-1 0,0-1 0,1-1 0,2-3-70,-3 2 1,1-3 0,1-2 0,-2 0 0,-3 1 69,2-3 0,-4 2 0,-1 0 0,-2-1 0,1-1 0,1-3 0,2-2 0,-3-2 0,1-4 0,1-1 0,0-2 0,-2 2 0,0 0 0,0 0 0,-1 0 0,-1-1 0,0 0 0,0 0 0,1-1 0,0 0 0,0-1 0,0 0 0,0-1 0,0-1 0,2 0 0,-1-1 0,1 0 0,0-1 0,0 0 0,0-1 0,-2-1 0,0 0 0,0 0 0,0-1 0,1-2 0,0 0 0,4-1 0,0-1 0,0-1 0,1-1 0,0-1 0,-1-1 0,-3-1 0,-1 0 0,0-2 0,0-1 0,2 0 0,0-2 0,-4-3 0,2-2 0,0-1 0,1 0 0,3-1 136,-4-1 1,2-1 0,1 0 0,-1-4-137,8 3 0,-2-1 0,-1-3 0,2 1 0,3-1 0,4 1 0,2-3 0,5 0 0,2 0 0,-2-3 0,-5-2 0,-2-4 0,-1 0 0,4-1 0,6 0 161,6 1 0,5 0 0,4-1 0,2-2-161,3 0 0,2-1 0,3-2 0,5-1 0,6 0 0,3 9 0,6-2 0,5 1 0,2-1 0,2 0 0,1 0 0,0 2 0,-1 0 0,-3 3 0,0 1 0,0 0 0,1 0 0,0 1 0,2 1 0,1 0 0,1 0-50,2 1 1,2 0 0,1 0 0,1 1 0,1 0 0,0 2-1,0 0 1,0 2 0,0 2 49,5-3 0,0 3 0,1 1 0,-1 2 0,0 1 0,0 1 0,0 1 0,2 0 0,0 2 0,0 1 0,-1 1 0,1 0 0,1 0 0,-5 1 0,1 0 0,0 1 0,0-1 0,0 1 0,-1 1 0,-2 1 1,8-1 0,-3 0 1,0 2-1,0 1 1,0 1-2,2 1 0,2 1 0,-1 1 0,-3 2 0,-5 0 228,-3 1 0,-5 1 0,2 1-228,5-2 0,3 1 0,-1 0 0,-4 1 0,7 1 0,-5 0 0,-3-2 0,-4 1 0,8 3 0</inkml:trace>
  <inkml:trace contextRef="#ctx0" brushRef="#br0" timeOffset="-114710.19">21148 5217 24575,'-20'0'0,"6"0"0,-13 0 0,-6 0 0,-7 0 0,-1-6 0,-2-2 0,16 5 0,-3-1 0,-5-4 0,-8-3 0,0-1 0,3 1 0,5 3 0,2 1 0,-3-2-527,-4-2 0,-4-2 0,0 0 0,3 1 527,1 0 0,2 1 0,0-2 0,-3-2 0,0-3 0,-2-1-674,5 1 1,-2-1 0,-1-1-1,3-1 674,-8-4 0,1 0 0,1-1 0,1 1 0,-1-2 0,2 0-578,2 0 0,2-1 0,3 0 578,-2-8 0,3-3 0,3 6 0,0-2 0,1-4 0,7 4 0,0-2 0,3-2 0,2 0-784,1-8 0,4 0 0,1-3 784,-1 3 0,1-2 0,2-2 0,3 1 0,6 5 0,3 1 0,2-1 0,3-1-320,0 5 1,1-1 0,3-1 0,1 0 0,2 1 319,2-2 0,2 0 0,3 0 0,2-1 0,4 0-271,-4 9 1,3-1 0,2 0-1,1-1 1,1 1 0,2 0-1,0 1 1,-1 1 270,2 1 0,0 1 0,1 0 0,1 1 0,0 0 0,0 1 0,1 0 0,0 1-243,0 0 0,0 1 0,0 0 0,0 0 0,1 1 0,1 0 0,0 2 1,1 0 242,2 0 0,0 0 0,0 1 0,1 1 0,1 0 0,1 2 0,1 1 0,1 1-128,-1 3 0,2 1 0,1 2 0,1 1 0,0 0 0,1 1 0,-1 0 0,0 0 0,-2 0 128,3-2 0,-2 0 0,-1 0 0,1 1 0,-1 0 0,1 0 0,1 1 0,2 1-65,-5 1 1,2 1 0,1 0 0,0 1 0,1 0 0,0 1 0,-1 0 0,-1 1-1,-2 1 1,-2 2 64,4-1 0,-1 2 0,-3 1 0,0 1 0,0 1 0,-1 1 0,1 1 52,7 2 0,0 1 0,1 2 0,-2 1 0,0 1 0,0 1-52,-3 0 0,0 1 0,-1 1 0,0 1 0,0 1 0,-1 2 0,0 3 0,0 1 0,-1 2 0,0 1 0,-1 0 0,0 2 0,-2 0 0,0 0 0,-1 1 0,-1 2 0,0 0 0,-2 0 0,-3 1 0,-1 0 0,0 1 0,-2 1 0,0 1 0,-1 0 0,-1 1 0,-1 0 0,0 2 0,-2 0 0,-1 0 0,-1 1 116,0 6 1,-1 1 0,-2 0 0,-1 1 0,-1 0-117,-2 0 0,-1-1 0,-2 1 0,-1 1 0,-1-1 0,-2 3 0,-3 0 0,-1 0 0,0 0 0,-1-1 179,0-4 0,0-1 1,-1 0-1,-1 0 1,-3 1-180,-2 0 0,-2 1 0,-2 0 0,-1-1 0,-1-1 0,-4 9 0,-1-2 0,-2-1 0,-4 0 0,2-9 0,-2 0 0,-2-1 0,-1-1 0,-2-1 0,-1 1 0,-3-2 0,-1 0 0,0-1 0,-1 0 0,-1-1 0,-1 0 0,0-1 0,-1 0 0,-1-2 0,-1-1 0,0-1 0,-1-1 0,-1 0 0,0-2 0,1-2 0,1-1 0,-1 0 0,-1-1 0,-3-1 0,-4 2 0,-3-1 0,-2 0 0,-1 0 0,1-2 0,2-1 0,2-2 0,0-1 0,2-2 0,-2 1 0,-1-1 118,-1 1 0,-2 0 0,-1 0 0,0-1 0,1 0 0,2-2-118,2-2 0,0-1 0,2-1 0,0 0 0,3-1 0,-12 1 0,2-2 0,-1 1 249,3-3 0,-3 1 1,1-1-1,3-1-249,-1 0 0,2-1 0,-2 0 197,4-1 0,-3 0 0,1 0 0,5 0 1,-10 0-1,5 0 0,11 0 0,0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4:10:13.11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22491 5066 7162,'-4'0'1055,"1"0"2221,3 0-815,8-8-1696,-6 6 184,-4-6-760,0 8-312,-34 0-1403,10-4 1,-3 0 1515,-1 1 0,-2 0 10,5-1 0,-1-1 0,0-1-339,-4 0 1,-1-1-1,2 0 363,6 1 1,0 1-1,-3-2-9,-3-1 0,-4-1 0,-2 0 0,0-2 1,2 0-130,4-1 1,1 0 0,1-1 0,0 0 0,0 0-255,-1 1 1,0 0 0,0 0 0,0 0 0,2-3 347,0-2 1,0-2-1,1-1 1,3 1-1,4 1 20,-3-6 0,6-3-132,1-7 1,3-5 0,10 0 102,11 12 0,6 1 1,3-1-1,-1 1 113,-4-1 0,-1 0 0,2 1 1,4 0-126,4 5 1,5-1 0,2 1 0,1 0 0,0 3 0,-3 1-150,1 1 0,-3 2 0,2 2 0,4-1 157,-3 2 0,3-1 1,2 0-1,2 0 1,1 1-1,0 1 1,-1 2-1,-1 2-30,6 2 1,0 3-1,0 3 1,-1 0 0,0 1-1,1-2 13,0-2 0,0-1 1,1 0-1,-1 1 0,-1 4 1,-2 3-59,1 7 0,0 3 0,-1 3 1,-2 2-1,-3 1 0,-6-1 180,1 6 0,-8 0 0,-1 7 102,-6-5 1,1 4 0,-2 3-1,-2 1 1,-3 0 0,-4-3 233,-6 1 1,-6-1 0,-2-1 0,-1 0 0,2 1-369,2 1 0,2 0 0,-1 0 1,-3-1-1,-4-2 81,-4-5 0,-4 0 1,-2-2-1,-2-2 1,1-2-1,2-3-3,-6 2 1,2-6-1,-4 0-87,2-1 0,-4 0 0,-2-1 0,2-1 0,2-2-31,-3 0 0,4-3 0,-4-1-91,3-1 1,-3-1 0,-2 0 0,2-2 0,4 0-112,-2-3 1,3 0-1,-1-2-53,2 1 0,0 0 1,-1-2-1,2-4 204,0-6 0,0-5 0,2-1 0,3 4 0,-1 4 0,1-1 0,2-7 1,0 1-1,1-1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4:12:38.56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19637 2267 12706,'1'3'1442,"-1"0"121,0-3-592,-51 32-901,34-14 0,0 1-616,-5-1 0,-2 1 0,1 2 651,6 2 1,2 4 0,0-1 0,2-2-53,-3 4 1,0 0-52,2 0 1,-3 5 0,2 0 0,3-4-121,2 1 1,4-2-4,-6 7 1,10-3-312,21-10 1,7-6 171,-8-8 0,3-4-337,6-3 0,5-2 1,1-2-1,-2-2 196,-1-4 1,-1-2 0,0 0 400,2 1 0,0-1 0,-3-1 266,2-9 0,-10 0 442,-17 5-229,-19-7-290,-6 16 1,-4 3-417,6-2 0,-2 3 121,-8 3 1,-3 4-1,3 1-39,9-2 1,0 3-766,-5 3 0,-4 3 0,5 0 910,-4 10 0,12-11 0,2 0 0,7-1 0</inkml:trace>
  <inkml:trace contextRef="#ctx0" brushRef="#br0" timeOffset="433">20088 2444 14229,'-6'-3'102,"-14"-9"1,-5 0 292,-3 1-2034,2-1 1,0 1 490,0 6 1766,6 9-1484,11 7 1412,-1 2-770,15 11 213,2-8-15,6 1 1,5 1 39,7 1 0,2 0-493,-3-1 0,2 1 479,-2-3 0,3 1 0,-4-2-29,-5-3 0,-1 0 823,11 12 1,-5 2-540,-13 10 142,-3 1-118,-22-21 0,-6-4-35,-12-2-159,10-5 1,-2-1 121,-1-1 0,0-2 213,-1-3 0,1-1-283,4 1 0,1-2 121,-11-14-258,27 5-142,12-4 1,6-2-100,11-2 1,3 1 53,-3 0 1,3-1-716,-1 4 0,3 0 1,-2 1 901,0 0 0,-2 1 0,-4 3 0,-2 1 0,7-5 0</inkml:trace>
  <inkml:trace contextRef="#ctx0" brushRef="#br0" timeOffset="1116">17944 2472 6921,'6'3'1999,"-2"-1"-2128,-4-2-2343,21 62 3197,-25-41 0,-3 1-239,5 9 0,2 3 1,-6-2 369,-8-9 1,-5-3 0,0-1-298,-3 4 0,-2 0-67,3-2 0,-2 0 0,4 0-527,3-1 0,3 0-108,-6 2 0,6-2 120,24 5-39,9-20-2,18-3-195,-12-7 0,2-4-1098,4-7 0,0-2-181,-4 4 0,-3-2 1538,1-9 0,-7 1 0,-11 10 0,-3-4 0</inkml:trace>
  <inkml:trace contextRef="#ctx0" brushRef="#br0" timeOffset="1300">17657 2758 7958,'-1'-4'3081,"40"1"-2707,-19 2 0,1-1-419,9 1 0,3-1-1048,-7-2 1,1-1 0,-3-1 651,-2 0 0,-2 1 0,5-2 0,-4 1 0,-5 1 1</inkml:trace>
  <inkml:trace contextRef="#ctx0" brushRef="#br0" timeOffset="1552">18272 2526 10567,'34'-1'-547,"0"0"1,-7 1 0,-4-2 0,-3 0 0,-14 0 0</inkml:trace>
  <inkml:trace contextRef="#ctx0" brushRef="#br0" timeOffset="1686">18204 2758 9491,'4'8'-493,"18"-8"0,5-6-2784,-3-4 2928,12-5 1,-2 0-1,-15 3 1,3-5-1</inkml:trace>
  <inkml:trace contextRef="#ctx0" brushRef="#br0" timeOffset="1855">18449 2444 4924,'-2'24'1638,"-1"0"0,2 8-1303,-4-2 0,-1 1-466,2 5-21,1-1 2118,-5 0-3605,10-1 1,0-1 982,-7-3 1,7-2-1,1-6 1,-3-18 0</inkml:trace>
  <inkml:trace contextRef="#ctx0" brushRef="#br0" timeOffset="2551">18873 2390 9712,'-5'28'655,"-1"0"0,1 0 1,0 4-1,-1 1 0,2-2-459,0 1 1,0-1-475,2-3 1,-1 1 0,1-1-1042,0 4 0,1-2 1274,0-7 1,0-2 400,1-4-448,-1-20 299,-3-20 109,2-12-280,0 15 1,0-4-595,5-2 1,1-3 0,1 3 593,-2 3 1,2-1-19,3-4 1,1-4 0,1 3 176,4 1 1,0 3 39,-1 3 1,-1 2-119,10-7 748,-11 29-28,-7 30-806,-7-6 0,-2 3-329,2-3 1,-1 1-140,-8 7 0,0-4-546,-1-5 716,-8 4 1,15-20 0,-2 0 0</inkml:trace>
  <inkml:trace contextRef="#ctx0" brushRef="#br0" timeOffset="2701">19091 2417 11594,'0'0'0</inkml:trace>
  <inkml:trace contextRef="#ctx0" brushRef="#br0" timeOffset="2821">19037 2567 13947,'3'6'75,"0"-1"-1484,-3-5 1409,44-17 0,-33 12 0,11-4 0,0 0 0</inkml:trace>
  <inkml:trace contextRef="#ctx0" brushRef="#br0" timeOffset="3701">19159 2690 9057,'-5'-3'1151,"-11"15"0,-1 8-569,2 1-545,-8 8 0,1 3-175,17 4 111,-6-2-164,19-15 1,4-2 83,7-1 151,2 0 21,0-14-110,-13-7 6,7-17-244,-7-7 174,1 1-208,-6-1 7,-2 20 310,-13 6 0,9 2 0,-9 5 0</inkml:trace>
  <inkml:trace contextRef="#ctx0" brushRef="#br0" timeOffset="3851">19296 3004 15053,'4'5'-314,"-2"-1"-259,-2-4 1,0 0 0</inkml:trace>
  <inkml:trace contextRef="#ctx0" brushRef="#br0" timeOffset="5271">17698 3632 13305,'4'3'440,"0"0"-383,14 1 1,6-1-1411,3 3 1326,0 0 0,3 2-36,-1 1 0,-2 0 384,5 8-455,-3-2 1,-3 5 314,-15 4 0,-7 4-371,-3 1 1,-4 1 332,-4-4 1,-3 1 0,-2-2-24,-4 2 1,-2-1 25,0-2 1,0 0-1,1-1-289,5-1 1,1-2 109,-4 3 1,6-1-41,19 4 37,6-19-90,10-4 0,4-3-965,-3-6 0,-1-2 764,2 3 1,-2-3 326,-3-9 0,-6-1 0,-9 8 0,-2-9 0</inkml:trace>
  <inkml:trace contextRef="#ctx0" brushRef="#br0" timeOffset="5421">17767 3947 12916,'2'2'1117,"0"0"-571,-2-2-1553,95-25-632,-72 17 1,1 0 1491,3-1 0,8-3 0,2-1 0,-3 1 0,-8 2 0,-6 2 0,-2 0 0,11-6 0,0 1 0</inkml:trace>
  <inkml:trace contextRef="#ctx0" brushRef="#br0" timeOffset="5551">18313 3701 13692,'6'7'577,"-2"-1"-1146,-4-6-257,0 0 0,0 0 0</inkml:trace>
  <inkml:trace contextRef="#ctx0" brushRef="#br0" timeOffset="5671">18258 3974 6438,'0'-7'-1061,"-1"1"1442,26-4 1,5 1 0,-16 5 0,13-5 0,1 0 0</inkml:trace>
  <inkml:trace contextRef="#ctx0" brushRef="#br0" timeOffset="5968">18477 3646 10057,'4'4'653,"17"-3"1,4-1-595,0 8 222,3-2 1,-1 4 407,-10 24-214,-20-9 0,-5 5 1,-1-3-1195,2-1 1,-1 1 968,-6 3 0,-3 2 0,3-2-182,3 0 1,4-2-66,3-5 0,2-1 271,1 0 1,5-4-284,32-8-27,-14-9-355,6-8 1,3-5-1029,-6-4 0,-2-2-40,2 1 0,-1 0 1459,4-7 0,-4 4 0,-9 6 0,3-1 0</inkml:trace>
  <inkml:trace contextRef="#ctx0" brushRef="#br0" timeOffset="7219">19146 3646 577,'4'6'384,"0"-2"2029,-4-4-1564,0 0 2409,3 0-175,-2 0-1591,2 1-285,-3 3-216,0 33-1048,1-6 0,0 3 449,0-1 0,0 2-478,0-4 0,1 1 1,0-1-502,0-3 0,0 0 0,-1-2-122,1 7 1,0-1 378,0-1 1,0-4-595,-2-12 82,0-49 1123,-2 7 0,0-2-528,1-3 1,0-1 454,0 2 0,-1-2 1,1 4 473,1 4 0,1 1-496,3-7 1,2-3 0,3 3 8,4 1 0,3 2-81,-2-4 1,3 4-52,3 9 0,0 10 674,0 24 1,-2 9-362,-7-8 1,-1 3-214,5 10 1,-7 2 7,-15 1 0,-9-2-1073,-3-2 1,-3-2-738,3 0 1,-1-1 1332,-1-5 1,4-3 0,6-8 0,7-7 0</inkml:trace>
  <inkml:trace contextRef="#ctx0" brushRef="#br0" timeOffset="7602">19856 3646 13914,'-15'22'-43,"-1"-1"1,1 1-1,0 3 1,1 1-1,10-4-173,13-3 0,8-4 67,0-1 0,3-5 125,1-2 0,1-7-7,1-12 1,-4-5 367,-9-2 1,-4-2 18,-3-2 0,-3 1-131,-4-15-458,-9 20 1,-3 5 232,-18 14 0,10-8 0,0 14 0</inkml:trace>
  <inkml:trace contextRef="#ctx0" brushRef="#br0" timeOffset="7719">20088 3865 13280,'0'0'0</inkml:trace>
  <inkml:trace contextRef="#ctx0" brushRef="#br0" timeOffset="8102">20402 3482 13324,'-1'-5'1411,"-27"0"1,-6 5-1554,12 7 114,-15 0 0,3 6-79,23 10 1,8 4-32,2-4 1,1 1 57,0 1 1,4-3-565,25 2-302,-4-27 1,2-6 827,-8 2 1,-1-3 143,7-2 1,-4-4 239,-11-3 0,-4-1 1138,0-2-948,0-1-294,-4 14-30,-2 11 56,0 3 51,-4 20 0,0 7-323,2-12 0,0 1 49,-2 13 0,-1 1-783,4-8 1,1-4-3,3 4 1,-2-1 0,2-16 0</inkml:trace>
  <inkml:trace contextRef="#ctx0" brushRef="#br0" timeOffset="8402">20607 3414 11622,'4'3'3276,"-2"-1"-1441,-2-2-1656,-14 45-338,12-24 1,2 3-170,-1 14 1,2 0 14,2-13 1,4-3 197,6-3 0,2-1 53,-1 2 1,0-1 237,5 14-53,-7-14 1,-5 0-301,-22 9 177,-6-25 0,-2-3 0,-3 12 0,7-15 0,-1 0 0</inkml:trace>
  <inkml:trace contextRef="#ctx0" brushRef="#br0" timeOffset="8552">20621 3482 10257,'26'-4'1142,"0"0"1,4 0-957,2-3 0,6-2 1,-2 2-187,-4 2 0,-1 0 0,-1 0 0,-2 0 0,5 2 0</inkml:trace>
  <inkml:trace contextRef="#ctx0" brushRef="#br0" timeOffset="8853">19474 3974 12543,'0'3'975,"1"0"-1871,-1-3 896,47-16 0,-35 12 0,12-3 0,0-1 0</inkml:trace>
  <inkml:trace contextRef="#ctx0" brushRef="#br0" timeOffset="9006">19501 4097 13207,'0'8'2170,"0"-1"-2875,20-7 0,17-7 1,-2 0 704,-2-2 0,1 1 0,1 2 0,1 0 0,-4 0 0,-9 0 0,-1-1 0</inkml:trace>
  <inkml:trace contextRef="#ctx0" brushRef="#br0" timeOffset="9656">18026 4520 13061,'-5'-2'2235,"2"0"-2322,17 11 1,11 6-393,-6-6 0,1 0 300,6 6 0,-1 2 48,-6-5 1,-7 3 390,-21 14 1,-11 3 245,8-7 1,-2 0 0,0 0-892,-2 2 0,-2-1 0,2 1 505,0 0 1,1 0 0,3-3 117,1 10-374,17-9 1,6 3 0,0-4 132,8 4-41,1-9 0,7 2 1,-2-8-653,-2-10 0,0-7 696,4-9 0,-1-2 0,5 1 0,-19-16 0</inkml:trace>
  <inkml:trace contextRef="#ctx0" brushRef="#br0" timeOffset="9806">17971 4889 14070,'-5'0'661,"1"1"-661,18 2 0,12-1 0,0-8 0,6-6 0,1 0 0,-4 4 0,4 6 0,0-1 0,-5-6 0,0-1 0,-1 0 0,1 0 0</inkml:trace>
  <inkml:trace contextRef="#ctx0" brushRef="#br0" timeOffset="9969">18490 4643 16142,'5'8'-258,"-1"-2"-3019,-4-6 2184,0 0 1,0 0 0</inkml:trace>
  <inkml:trace contextRef="#ctx0" brushRef="#br0" timeOffset="10102">18422 4971 14420,'39'0'-534,"-1"0"1,-11 3 0,-4-1 0,-1-10 0</inkml:trace>
  <inkml:trace contextRef="#ctx0" brushRef="#br0" timeOffset="10453">18668 4629 10400,'1'7'-232,"0"-1"1388,15-12 1,7-4-2088,6 7 0,3 2 698,2 1 1,0 2 959,-3 1 0,-6 6 359,-15 26-383,-22-14 0,-5 0-775,6-3 1,0-1-198,-6 5 0,3 0 547,9 1-429,11-6-49,22 3 0,3-2 351,-11-1 1365,16 0 0,-6 5-564,-35 13-1126,0-15 1,-3 0-117,-2 0 1,-3-2-1068,-6-1 1,-2-5 1356,0-4 0,10-2 0,8-4 0</inkml:trace>
  <inkml:trace contextRef="#ctx0" brushRef="#br0" timeOffset="10769">19405 4670 9331,'6'37'26,"-1"-1"1,0 1-1,0-11 1,-1-1-1,0 1-203,3 8 1,0 1 0,0-3-993,-1-8 0,1 0 921,1 6 0,2 0-281,-3-5 0,1-3-385,4 14-133,-3-8 1047,-6-21 0,-4-9 0,-1-5 0</inkml:trace>
  <inkml:trace contextRef="#ctx0" brushRef="#br0" timeOffset="10953">19405 4711 8906,'7'-31'3276,"3"22"-2283,2-14 0,5 4-1000,1 21 0,1 8 374,12 9-178,-17-4 0,-5 3 117,-17 9 1,-8 0-1254,0-5 1,-3-1 946,-2 3 0,0-2 0,5-7 0,3-4 0,2-1 0</inkml:trace>
  <inkml:trace contextRef="#ctx0" brushRef="#br0" timeOffset="11103">19747 4848 7908,'0'6'1353,"0"0"-2446,0-6 1,0 0 0</inkml:trace>
  <inkml:trace contextRef="#ctx0" brushRef="#br0" timeOffset="11372">19829 4629 14249,'-16'-1'2243,"49"-8"-5520,-10 5 2025,6-2 0,1 1 225,3-2-2250,-2 1 508,-13 2 2984,-4 4 1,-18 0-1,4 2 1</inkml:trace>
  <inkml:trace contextRef="#ctx0" brushRef="#br0" timeOffset="11505">19870 4821 9902,'4'7'1450,"-1"-1"397,-3-6-2351,0 0-1594,55-15 69,-27 5 2029,-1 1 0,5-1 0,-7 1 0,-4 0 0,4-2 0</inkml:trace>
  <inkml:trace contextRef="#ctx0" brushRef="#br0" timeOffset="11790">20484 4493 15918,'-20'15'1001,"0"0"0,5-1-1001,-5 9 0,4 1-796,13-3 606,8-1 107,10 4-323,9-5-516,11-2 841,-7-11 50,-3-9-278,-10-6 342,-3-2 65,-3-3 250,-11-22-348,-2 16 199,-8-16-728,-5 20-54,4 5-2357,-8-1-337,6 8 2457,1 1 1,6 4 0,5-1 0</inkml:trace>
  <inkml:trace contextRef="#ctx0" brushRef="#br0" timeOffset="11904">20703 4739 12154,'0'0'0</inkml:trace>
  <inkml:trace contextRef="#ctx0" brushRef="#br0" timeOffset="12287">20921 4343 13801,'-5'-7'1165,"1"2"-2804,-9-10 1,-1-2 153,4 9 1482,-6-10 1,0 4 1366,2 17-1364,2 2 1022,-13 15-969,12-3 0,1 2-182,2-1 0,2 1-39,0 3 0,4-1-170,9 2-234,12-3-253,17-16 3443,-6-3-2871,8-11 146,-12-11 202,-7 4 429,3-9-2527,-12 14 2261,-2 3-177,-4 7 311,-2 15 112,0 3-429,-2 13 1,-1 5-146,-1 2 0,-1 0-625,1 1 1,-1 0 212,0 4 1,0-5-317,2-7-112,1 8 910,3-23 0,-1-3 0,1-8 0</inkml:trace>
  <inkml:trace contextRef="#ctx0" brushRef="#br0" timeOffset="12687">21208 4288 12863,'-27'5'310,"0"0"0,4-3 0,3 3 33,7 14 1,5 4-862,3 10 170,2 1-1066,28-10 971,-8-18 25,21-7 444,-10-14 489,-6 3 906,-1-4-844,-18 13 225,0 1-606,-3 5 53,0 3 303,-1 30-541,-2-10-113,-1 9 0,0 1-744,-1-4-84,1-4 0,-1-1 117,-3-2 0,4-7 1,-3-7-1</inkml:trace>
  <inkml:trace contextRef="#ctx0" brushRef="#br0" timeOffset="12954">21372 4206 13798,'4'1'1369,"-1"-1"-1455,-3 0-38,35-10-212,-14 6 0,0 0 287,5-1 0,0-1 25,0 1 1,-4 5 1921,-7 17-1307,-7-4-238,-12 9 0,-5 2-188,-9 8-212,0-1 1,0 5-425,7-9 1,0 2 0,1-1-1158,-4 7 0,2 0 695,3-9 1,1 2-1,2-3 933,0 1 0,2-4 0,-1 1 0,1 3 0</inkml:trace>
  <inkml:trace contextRef="#ctx0" brushRef="#br0" timeOffset="14654">17507 3428 9956,'-4'-11'291,"1"3"-456,3 8 1548,0 0-529,21-7-448,-13 5 247,21-5 156,-6 11-903,-1-1 195,11 3-40,-11-4 1,1-1 82,-3 1 0,1-1 123,7-1 0,3 1 0,0-1-196,1 0 0,0-1 0,0 1-1073,2-1 1,-1 1 0,1-1 1028,0 0 0,0 0 0,2-1-24,0 0 1,3 1-1,-1-1 1,-3 0-4,-2 0 0,-3 0 0,4 0 9,-1 1 0,3-1 0,3 0 0,0-1 0,-1 0-377,-6 0 0,1 0 0,0-1 1,0 0-1,-2 0 0,0 0 376,5 0 1,-2 1-1,0-1 1,2-1 25,-1 0 0,4 0 0,1-2 0,-1 1 0,-3 0 0,-5 1-380,1-1 1,-5 1 0,3-1 407,5-1 0,2 0 1,2-1-1,-1-1-280,0 1 0,0 0 0,0-1 0,-2 1 218,-4 1 0,-1 0 0,0 0 0,0 0 151,1-1 0,2-1 0,-2 1 0,0 0-173,2-1 1,-1 1-1,-2 0 21,-6 1 0,-1 1 0,3-1-1,0 0 1,4-1-1,1-1 1,0 1-1,-1 0 2,1-1 1,0 0 0,0 1 0,-1-1 9,0 0 1,0 1-1,-1-1 1,0-1-10,0 1 0,1-2 1,-2 1-1,-4 1 3,0-2 1,-2 0 26,1 0 1,2-3 0,-1-1 1,0-1 1,-2-2 0,0 1 288,3-5 0,0 0-305,-4 5 1,1-1 0,-3-1 42,3-9 1,-2 0 403,-4 11 1,0-1-376,-2-3 1,1-2-1,-4 2 2183,0-8-2180,-6 3 1,-3-5-1,-2 3-100,-3 9 0,-2-2 234,2-12 1,0-6-1,-2 3-178,-9 1 0,-1 2 242,2-2 0,0 1-292,1 9 0,0 0 1,-2 4-20,-1 4 0,-3 2 2,-5-10 1,-7 0-658,4 11 0,-4 0 1,-1 2-1,1-1 676,2 0 0,1 1 0,-4 0-38,-3 0 1,-5 0-1,-2 0 1,2 2-1,6 1-410,-6 0 0,1 2 338,5 0 0,-4 0 0,0 0 1,1 1-453,-2 0 1,1 1 0,1 1 616,6 0 0,0 0 0,-1 0-24,1 1 1,-2 0-1,1 1 1,1 0-51,2 1 0,2 1 1,-2-1 18,-6 1 0,-2 1 0,-1 0-42,3 1 1,-2 0 0,0 0 0,3 1 26,0-1 0,2 1 0,-3 0-53,2 0 0,-3 1 1,-2 1-1,3-1 1,4 0 67,-9 1 0,2 0 2,4-1 0,-4 2 0,-1-1 0,1 1-174,4 0 0,0 0 1,0 1-1,2-1 188,-5 1 1,1 0 0,-3 1-49,2 0 1,-4 1 0,-1 1 0,2 0 0,5-2 157,3 0 1,4 0 0,-3 0-131,-1 1 1,-3 1 0,-2 0-1,0 1 1,1 0-260,4-1 1,-1 1 0,2 0 0,-1 0 0,2 0 228,-4 0 1,2 0-1,-1 0 1,0 1 12,-3 2 1,-2 0 0,0 0 0,3 0 14,-1 2 0,1-1 0,3 0 6,5-3 0,2 0 0,-2 0 273,-2 3 0,-2 0 0,-1 2 1,1 0-253,2 0 0,0 2 0,1-1 0,0 0 84,-3 1 0,1 0 0,-1 3-107,4-1 0,-2 2 1,0 1-1,2-1 0,3-3 17,-4 7 1,1 0-6,4-3 1,-3 3-1,0 1 1,2 0-25,4-2 0,2-1 0,0 1 0,1-1 16,-3 3 0,1-1 0,1 3 9,3-3 1,0 3 0,1 2 0,1-3-1,2-3-10,0 6 1,3 0 13,1-5 1,-1 4-1,2 0 1,3-1 9,6 2 0,4-1 0,0-1-22,-3-4 0,-1-1 0,4 0-2,2 3 0,3 0 0,3-4 277,11 2 0,1-4-297,-5-5 1,3-2-6,3 0 1,4 0 0,3-3-491,-5-5 1,2-3-1,0 0 1,0 0 115,3 1 0,-1 1 1,3-3 345,-7-3 0,4-2 0,1-1 0,0 0 0,-4 0 1,-5 0-1,2 1 0,-2-1 0,5-3 0,0 0 0,-1-1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4:03:57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8600 5107 4201,'-27'28'1305,"7"-8"-1305,-2 7 0,0 3-51,6-11 1,-1 3-117,-1 4 1,-3 6 0,-2 3 0,1-1 0,4-4-1257,-6 7 0,1 1 1420,5-8 1,-3 4 0,-1 2 0,2-3 0,5-5-61,1-2 0,2-2-148,-9 13 0,1-2 1,0-1-1,6-12 1,0-1-1</inkml:trace>
  <inkml:trace contextRef="#ctx0" brushRef="#br0" timeOffset="333">7362 6689 9668,'8'3'3276,"-2"-1"-2354,-6-2-788,0 0 11,41-29 34,-17 11 1,3-4-1,2-1-835,-2 3 1,2-1-1,2-1 1,-1-1 0,-1 2 505,2-2 0,-1 0 0,0 0 1,0 1 16,1-1 0,1 0 1,-1 2-1,-4 2 133,4 0 0,-3 2-18,-2 1 0,1 1-299,12-3 1,-1 2 46,-16 8 0,-2 2 5,9-4 1,-4 7 258,-13 15 2438,-10 25-2432,-7-3 94,-8 2 0,-6 7 1,1-5-630,5-12 0,-1-1 537,-4 8 0,-3 4 0,3-9 59,0-4-49,3-6 86,6-6-230,1-13-446,16-6-346,0-13 924,10-7 0,2 0 0,-6 5 0,-2 0 0,1 0 0</inkml:trace>
  <inkml:trace contextRef="#ctx0" brushRef="#br0" timeOffset="1750">4637 11640 12871,'0'3'322,"0"-1"-27,-5 17 0,-5 18 0,-4 9 1,1-1-1,4-9-1934,2 2 1,1 0 1532,-1-7 1,-3 7 0,-1 3 0,1 0 0,1-3-1,5-8 230,4 5 1,2-5-35,0 1 0,2 1 88,1 0 1,2 3-1,1-2-231,4 10 0,1-1-1,-1 1 1,0-2-14,-2-13 0,0-6-157,-3-8 344,-2-5-120,-3-22 0,-1 10 0,-2-15 0</inkml:trace>
  <inkml:trace contextRef="#ctx0" brushRef="#br0" timeOffset="2000">4417 12438 3597,'-8'-6'3276,"2"0"0,15 49-3211,1-23 0,3 1-128,7 14 0,1-1 63,-5-15 0,1-3 1951,20 1-1078,-10-36-78,-3 2-1074,-5-6 0,3-6 0,-3 3-42,-6 8 1,0 0 1301,10-17 1,1 2-982,-8 14 0,-3 4 0,-1 0 0,7-5 0</inkml:trace>
  <inkml:trace contextRef="#ctx0" brushRef="#br0" timeOffset="2368">4762 13049 6118,'-5'-7'1356,"2"0"1047,-39 12-1737,18 1-383,-6 7 0,-7 6 0,7-1 377,-2 9-714,11-6 0,-1 3 0,6-2 555,8 3-805,5-3 0,4 1-903,25 10 781,-4 1 1202,3-18 1,4-2-767,0 4 0,-1 1 519,-8-3 0,-2 3 328,1 6 1,-8 1-328,-19 5 64,-14-2-2815,-11-4 2081,-1-4-381,1-3-2397,2-8-359,18-11 775,0-3 2502,7-10 0,4 8 0,1-4 0</inkml:trace>
  <inkml:trace contextRef="#ctx0" brushRef="#br0" timeOffset="2634">4872 13300 8710,'4'4'3276,"-1"-1"-1307,-3-3-1294,-15 62-2487,11-37 1771,-4 11 0,1 0 110,7-11-212,4-9-3,2 0-419,9-11-349,8-17 914,-3 0 479,1-22-36,-16 13-45,-1-6 1506,-4 10-1218,-17-8-824,6 12-1021,-16-10 192,15 18-839,-2-2-179,7 3 1985,2-3 0,2 4 0,2-1 0</inkml:trace>
  <inkml:trace contextRef="#ctx0" brushRef="#br0" timeOffset="2880">5122 13316 9869,'7'5'3276,"-1"33"-2842,-6-14 1,0 2-432,0-1 0,0 1 24,0 0 1,0-5-22,0-10 70,0-4 148,0-4 554,0-1-249,-2-15-442,1 1 109,-1-14-28,2 4-70,0-2-92,4-1-6,7-11-182,0 13 0,1 1-68,8-14-297,-6 15 0,0 2-372,-4 4-554,3-1-809,-7 6 2282,0-3 0,-3 7 0,0-1 0</inkml:trace>
  <inkml:trace contextRef="#ctx0" brushRef="#br0" timeOffset="3067">5404 13034 12006,'8'7'2991,"-1"-1"-2370,-7-6-61,0 0-232,-1 50-328,-1-18-1639,1 5 1,0 1 1413,-1-14 1,1-1-636,-1 17 1,1 1 491,1-16 0,-1-1-1009,0 12 1,1-2 7,0-7-1908,1 0 351,-1-12 2926,1-3 0,-1-9 0,0-3 0</inkml:trace>
  <inkml:trace contextRef="#ctx0" brushRef="#br0" timeOffset="3235">5326 13347 13352,'3'2'3106,"-1"0"-3529,-2-2-590,50-27-2264,-18 11 1638,0-1 1,0 1-103,-3 2-1536,-9 6 2707,-7 3 1,-3 1-1,-7 3 1</inkml:trace>
  <inkml:trace contextRef="#ctx0" brushRef="#br0" timeOffset="3336">5561 13269 8408,'6'43'3276,"-1"-5"-1847,-4-7 1,-1 1-3228,2 12 1793,-1-15-121,1-4 247,-1-5-3398,1-4 3138,-1-16 1,0 4 0,-1-12 0</inkml:trace>
  <inkml:trace contextRef="#ctx0" brushRef="#br0" timeOffset="4001">5530 13128 8535,'7'6'697,"-2"-2"1858,-5-4-3498,0 0-385,55 39 987,-32-21 298,-1 0 0,5 4 0,-5-2-230,-6 2-79,2 8 108,-10-9-1858,1 14 1928,-4-14-8,1 10 1866,-2-20-1684,2-3 271,1-2-80,2-3 395,9-3-143,14-19-281,-4 2 1211,-9 1 1,-2-2-1083,4-7-103,0-2 137,1-2 65,1 1 227,2 5 0,1 2-499,1-1-106,-4 6 1,-1 3-4,-12 11-9,-3 2 142,-2 4 525,-2 9-121,-1 17-510,-2-4-821,-2 6 780,-1-16 770,0-5-810,2-3-468,-1-4-313,-2-3 471,-1-4 139,-4-3 1027,0-5-856,0-1 39,0-2-64,2 1-3,2 1-170,3-3 243,2 6 3,3 0 114,2 8-8,3 2 6,1 5 3,1 4-48,1 6-146,0 9 1,0 3-133,3 10-437,-3-4 0,0 0 594,-5-11 1,-1-1-26,1 2 1,-2 0 3,0 0 1,-1 1 71,-1-1 0,0 0 57,-1 0 1,-3 0 292,-11 13 0,-3 0-257,7-16 1,-2 0-49,-8 10 0,-3-5-395,-11-8-115,10-9 465,-3-8 154,13-11 1644,8-30-765,7 11-734,-2 5 1,3 0 545,17-1-3268,-7 1 2636,15 3-213,-6 0 772,3 2-1194,2 3 1,2 0-1142,8-4 532,-8 6 1,1 0 1030,8-1 0,-20 9 0,3-2 0</inkml:trace>
  <inkml:trace contextRef="#ctx0" brushRef="#br0" timeOffset="4107">6736 13566 7796,'10'17'-3277,"-3"-4"3176,-49 0 0,32-10 0,-32 9 0</inkml:trace>
  <inkml:trace contextRef="#ctx0" brushRef="#br0" timeOffset="5951">4825 14271 12036,'3'3'1558,"0"-1"-1468,-3-2 145,-8 48-249,5-17 0,1 1 11,-3 6 0,0 0-555,3-2 0,1-5 505,1-2 363,2-5-470,-1-4-202,1-5 46,1-4-1471,-2-2 348,0-5-56,1-1 1495,-1-3 0,1-1 0</inkml:trace>
  <inkml:trace contextRef="#ctx0" brushRef="#br0" timeOffset="6101">5185 14569 13577,'-3'-3'1078,"1"0"-4355,2 3 958,-37 42 818,18-8 963,-1-7 0,1 0 538,10 4 0,10-23 0,0-1 0</inkml:trace>
  <inkml:trace contextRef="#ctx0" brushRef="#br0" timeOffset="6435">5420 14318 10984,'4'4'188,"-1"0"1260,-3-4-1874,51 14 354,-29-4 174,9 1 1,-1 2-221,-15 5 29,-6 2 89,-4 1 609,-6 1-287,-9 0 0,-4 0-126,2 1 473,-2-3 0,1-2-795,6-7-58,3-3 172,5 1 617,15-4-518,-2-1 11,11-2-70,-8-4-28,-6-1-364,12-4-1362,-3-7 1726,3-2 0,1 0 0,-2 0 0,6-9 0</inkml:trace>
  <inkml:trace contextRef="#ctx0" brushRef="#br0" timeOffset="7002">5921 14303 10491,'6'8'3243,"-1"-1"-1857,-5-7-1344,0 0-238,39-3-143,-4 4 272,-12-1 0,0 0-169,15 5 66,-31 1 94,9 2 76,-11-1 98,-2 2 101,-4 0 70,-16 15-227,5-8-1081,-13 10 1036,10-13-238,1 1 45,6-6-64,1 0-28,8-4-2679,3-2 3048,4 1-73,2-1 29,9 2 602,-3 0-684,13 7 364,-6 14-123,-5-4 19,-5 9 63,-12-12-18,-4-1-92,-2-1-73,-4-1-1114,-11 4-2190,2-9 367,-3 2 3661,7-10 0,9-2 0,1 0 0</inkml:trace>
  <inkml:trace contextRef="#ctx0" brushRef="#br0" timeOffset="7284">5874 14600 6673,'5'8'3135,"-1"-2"-602,-4-6-2788,0 0-91,-19 41 346,6-11 0,2-7 0,1-1 0,1-3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4:04:18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7174 13566 6775,'5'7'711,"-2"-2"-1122,-3-5 104,0 0 0,0 0 0</inkml:trace>
  <inkml:trace contextRef="#ctx0" brushRef="#br0" timeOffset="6530">4574 14005 11602,'5'6'3276,"-1"-1"-2805,-4-5-213,0 0-98,7-5 78,5 4-101,20-2 0,6 0-137,-11 2 0,1 0-1093,4 0 1,4 0 0,-2 0 606,3 0 0,1-1 492,2-1 1,4 0 0,-2 0-349,-7 0 0,-2 0 0,2 0 342,-1 0 0,1 0 0,1-1 0,1 0-288,0-1 1,1-1-1,1 0 1,1 0 207,0 0 1,1-1-1,1 0 1,0 0-1,-2 1 10,3-1 1,-2 0 0,0 0 0,1 1-34,-2-1 0,2 0 0,0 1 0,-3 0 0,-7 1-148,4 0 1,-5 2-117,5-1 0,-4 1-1678,-5 2 1765,-15 3 1106,-9 2-2192,-12 4-1911,-13 7 3185,0 2 1,3-3 0,8-5 0</inkml:trace>
  <inkml:trace contextRef="#ctx0" brushRef="#br0" timeOffset="6849">5013 15243 15853,'-1'-9'-257,"1"3"257,0 6 689,0 0-3966,95-19 3300,-65 12 1,3-1 24,1 1 0,5-2 1,1 1-1,-3-1-235,-1 1 1,-3 0 0,1 0 238,3-1 0,1-1 1,0 1-53,3-1 0,0 1 0,0-1-582,1 0 1,0 0 0,0 0 567,0 0 0,-1 0 0,5 0-126,-11 2 0,3-1 1,1 1-1,2-1 1,-2 0-1,-2 1-346,0 0 0,-1 1 1,-1 0-1,0 0 0,1 0 285,6-2 0,2 0 0,0 0 0,-2 0 0,-4 2-233,5-1 0,-4 2 0,-5 0-394,-3 2 1,-3 1-726,15-2-725,-14 3 2278,-14 1 0,-8 1 0,-7 0 0</inkml:trace>
  <inkml:trace contextRef="#ctx0" brushRef="#br0" timeOffset="8412">5608 15164 13843,'13'39'191,"0"-1"1,0-3-1,0 1-54,-2-8 0,0 0 1,1-1-1096,5-1 1,0 0 999,-3 0 0,0 2 0,1-4 19,3-5 1,1-3-40,-2 0 1,-1-1-1571,2-1 0,0 0 1601,0-2 1,1 0-54,0-1 0,1-1 126,15 3 0,2-1-194,-7-5 1,-1-1-63,5 2 0,0-2-359,-7-4 1,-3-2-345,-1-2-306,4-2-2138,-12-8 3258,-6-5 0,-2 5 1,-6 0-1</inkml:trace>
  <inkml:trace contextRef="#ctx0" brushRef="#br0" timeOffset="8613">6156 15556 6857,'-6'-1'3276,"1"0"-605,5 1-2607,52 30-3341,-31-13 2722,9 2 1,0 5 1196,-20 1 0,-4 0-37,3 10-978,-7-6 1,-2-1 566,-8 6-194,-8 2-412,3-11 0,-1-1-230,-8 10 858,3-7 0,1-3 0,5-9 0,-5 4 0</inkml:trace>
  <inkml:trace contextRef="#ctx0" brushRef="#br0" timeOffset="9079">7441 15227 10645,'3'1'1716,"-1"0"-811,-2-1-855,4 35 60,-1-12-592,-1 2 0,1 2 488,0 4 36,0-2-42,-2-2-73,1-5 28,-1 0-1503,-6-10-26,12-2-358,-11-11 1932,11-4 0,-7 1 0,0 1 0</inkml:trace>
  <inkml:trace contextRef="#ctx0" brushRef="#br0" timeOffset="9249">7331 14961 12661,'31'-3'-1093,"1"0"1,-4 1 0,-5 0 272,-7 2 1,-8 0 0,-2 0 0</inkml:trace>
  <inkml:trace contextRef="#ctx0" brushRef="#br0" timeOffset="9613">7723 15243 12641,'-6'-6'1821,"2"1"-1471,4 5-1095,0 0 849,28-8-68,-12 5-36,25-7-45,-21 5-783,2 0 739,-1-1-2352,11-4 2441,-12 1 0,2 0 0,-16 4 0</inkml:trace>
  <inkml:trace contextRef="#ctx0" brushRef="#br0" timeOffset="10080">8146 14945 11843,'2'2'2529,"0"0"-1333,-2-2-1314,-16 47 225,12-21-89,-5 6 0,2 1 16,17 8-529,-5-13 414,8 4-89,-3-14-169,0-9 124,0-1 36,1-10-99,-3-4-108,2-6-37,1-6 219,0-4-9,-2-3 0,-3-1 331,-5-5-487,3 7 0,-1 1 666,-9 6 48,10 3 42,-6 3-82,2 4-305,-16 1-261,7 2-985,-12 3-59,12 3-1778,-6 4 3083,8 2 0,2-2 0,3-3 0</inkml:trace>
  <inkml:trace contextRef="#ctx0" brushRef="#br0" timeOffset="10213">8334 15102 10415,'3'3'3276,"-1"0"-4653,-2-3 1377,33 1 0,-24 0 0,24 0 0</inkml:trace>
  <inkml:trace contextRef="#ctx0" brushRef="#br0" timeOffset="10483">8537 14726 12588,'1'7'2017,"0"-1"-981,-1-6-630,0 0-406,-9 40-124,9 3 62,-3-14 1,1-1-3216,11 16 2152,1-25 999,3-1 140,1-2-87,1-1 20,0-1 11,7 7-11,7-3-707,-5 2 824,0-7 2634,-15-4-2555,-3-1 1036,-3 0-644,-10 9-1137,-10 2-182,-5 3-1058,-5-4-1435,-3-10 3254,3-5 0,7-2 0,7-2 0</inkml:trace>
  <inkml:trace contextRef="#ctx0" brushRef="#br0" timeOffset="10663">8537 14773 14876,'7'1'2809,"-2"0"-2668,25-19 0,7-7-3385,-5 7 3183,-4 2 0,4-3 1,-4 4-114,6 3-263,1 2-464,-4 3-592,-4 3 1493,-5 23 0,-11-14 0,-5 16 0</inkml:trace>
  <inkml:trace contextRef="#ctx0" brushRef="#br0" timeOffset="10962">7488 16010 13401,'3'5'1481,"0"-2"-750,-3-3-261,55-10-2109,-22 3 1,6-2 1643,-4 1 1,4-1 0,2 0-1,-2-1 94,-5 2 1,-2 0-1,1-1 1,0 0-315,6-1 1,1-1 0,-1-1 0,0 2 235,-6 0 1,0 1 0,-1-1-1,0 1-19,3-1 0,0-1 1,1 1-1,-1-1-116,0 0 1,-1 0 0,1 1 0,1-1 111,1 0 1,1 0 0,0 1-1,2-2-359,-2 1 1,1-1 0,0 0 0,1 0 0,0 0 53,-1 1 0,0 0 0,1 1 1,-2-1-1,1 1 70,-3-1 0,0 1 0,0 0 0,-1 0 0,-2 0-221,13-3 0,-2 1 0,-6 1 132,-7 3 1,-4 0-1408,14-2 1781,-19 4-1187,-13 4 1139,-47 17 0,28-11 0,-30 10 0</inkml:trace>
  <inkml:trace contextRef="#ctx0" brushRef="#br0" timeOffset="11170">8396 15979 13549,'-2'-5'720,"1"0"573,1 5-982,1 69-104,1-28 0,1 1-678,-2-8 1,0 1-1,0 0 453,1 0 1,0 0-1,0-5-35,-1 8 284,0 4-2471,2-20-1037,0-17 26,1-3 3251,0-25 0,-2 14 0,0-7 0</inkml:trace>
  <inkml:trace contextRef="#ctx0" brushRef="#br0" timeOffset="11413">8443 16104 9264,'9'-6'2123,"-3"1"-1642,-6 5-478,44 26-991,-18-12 988,5 4 0,2 0 15,-5-6 1,-2-3-10,15 5 51,-6-5 1,0-3 623,-3-4-3,3-5-202,-25-7-188,-9-6-137,0-7-86,-3-6-65,-3-6 64,-6 4 1,-3-5-1,0 3-102,5 10 0,0 0 171,-6-9 1,-2-4-1,3 10 566,3 10-2547,-9-1 1932,4 13 1,3 0-1,4 4 1</inkml:trace>
  <inkml:trace contextRef="#ctx0" brushRef="#br0" timeOffset="11665">9900 15039 13860,'4'3'3060,"-1"-2"-1576,-3-1-1083,-20 47-404,7-17-506,-1 3 1,-1 3 418,2-5 1,2-2 2,2-7 1,-1 0-1245,-6 18 0,-1-1-308,7-18 1,0-1 982,-4 4 1,0-2-1,3-6 1,2-12 0</inkml:trace>
  <inkml:trace contextRef="#ctx0" brushRef="#br0" timeOffset="11836">9618 15055 15243,'1'6'2425,"0"-1"-2425,-1-5-135,40 46-69,-12-23 0,1 2-672,-7-3 0,1 1 0,0-2 438,11 5 0,-2-3-937,3-3-482,-11-3-1420,9-4 3240,-13-5 1,0-4 0,-9-2 0</inkml:trace>
  <inkml:trace contextRef="#ctx0" brushRef="#br0" timeOffset="12014">10088 14851 12451,'2'3'3276,"-1"-1"-2004,3 32-1334,0-10-1577,0 3 1,0 1 775,5 8 342,1 1 845,2-3-1754,-4-13 0,1-1 1430,13 13 0,-8-8 0,-1-12 0</inkml:trace>
  <inkml:trace contextRef="#ctx0" brushRef="#br0" timeOffset="12580">10354 14945 5640,'5'7'3276,"-1"-1"-683,-18 32-2386,10-17-207,-4 4 0,1 1-196,9-1 583,8-5 1,3 0-1264,11 6 459,9 3 165,-9-21 162,-9-10 90,-2-4 109,-3-5 138,-3-28-253,-10-3-478,1 16 0,-1 0 400,-5 4 0,0 1-114,-8-10 172,-1 1 26,0 4 2924,-13-7-1852,11 16-739,-4-1 94,16 16-919,5 2-84,2 0-538,14 0 2408,10-1-1882,8 0 201,5-1 205,-6 0 182,2-1 9,2 1-4,2 0 76,-1 2-43,-8 2 0,0 2-1645,4 0 1669,10 7 145,-29-3-1091,-3 2 1083,-3 1 235,5 15-241,-2-1-129,2 5-19,-2-8-9,1-6-64,-3-7-78,3 0 1518,0-7-1336,4-10-31,1-3-40,2-11 60,-3-1 204,1-16-264,-7 8 294,-7-3 1,-5 1-431,-5 4 171,1 5 1,-5 3 40,-18 6-81,4 6-331,-9 4 1,-4 2-370,9 4 0,0 1-939,-7 0 1,1 2-1,8 2 1,3 2-1411,-4 5 3049,-1 9 0,17-13 0,-1 5 0</inkml:trace>
  <inkml:trace contextRef="#ctx0" brushRef="#br0" timeOffset="13564">8365 16700 10986,'-6'0'1638,"-20"10"0,-3 3-735,15-7-1087,-14 7 1,9-2 183,24-11 277,10-2 205,10-2-100,3-1 1,6-2 0,2 0-1476,3-2 1,2 0 0,2-1 1109,-5 1 1,2 0-1,0 0 1,0 0-369,1-1 0,0 0 0,0-1 0,-2 1 349,-3 1 1,-2 1 0,0-1 0,1 0 1,3-1 0,0 0 0,1 0 0,0-1-283,2 1 1,0-1 0,1 0-1,3-2 277,-11 4 1,3-1-1,0 0 1,2 0-1,1-1 1,1 0-1,0 0-122,-5 1 1,2-1 0,0 1 0,1-1 0,1-1 0,0 1 0,0 0 0,-1 0 0,-1 0 0,0 0 122,3 0 0,-1-1 1,-1 1-1,1 0 1,-1 0-1,0 0 1,0-1-1,2 1-9,-2-1 1,2 1 0,1-1-1,-1-1 1,1 1 0,-2 1-1,-1-1 1,-2 1 0,-4 1-22,13-5 0,-5 2 0,-2 0 0,0-1 0,0 1 0,-1 0 0,-1 0 0,0 0 9,-4 0 1,-1 0 0,0 0 0,1 0 34,0 0 1,1-1-1,1 0 1,0 0 0,0-1-2,2-2 1,0 0 0,0-1 0,0 1 0,-1 0-8,4-1 1,0 0-1,0 1 1,-1-1 12,0 0 1,1-1 0,-3 0 0,-4 3 173,4-3 0,-5 2-188,0 0 0,0-1-6,-3 2 1,0-3-72,0-3 1,1-3-1,-2-1-8,-6 3 0,-2-1 1,1-1 73,4-4 1,1 0 0,-4-1-21,1-8 1,-5 1 25,-5 8 1,-2 1 4,1-2 0,-2-1 18,0 2 1,0-4 12,-3-5 1,-1-5 0,-3 1-38,-5 4 1,-2 1-1,-1-2 6,3 5 0,-1-1 0,-1 0 0,-2 2-168,-7-4 0,-2 2 1,-1 2 202,-7-6 0,-1 3-58,7 11 0,-1 0 0,-1 0 99,0 1 1,0 1-1,-3-2-6,-6-3 1,-3-2 0,-2 1 0,1 1-28,4 6 1,1 1-1,-1 1 1,0-1-16,-5-4 1,-2-1 0,1 1-1,1 3 119,-1 3 0,1 2 0,1 3-147,-3 0 0,1 3 1,-2 0 0,-1 1 58,2 2 0,-5 1-36,6 2 0,-5 1 0,-1 0 0,1 1-106,4 0 1,0 2 0,0-1 0,-1 0 70,-7 0 1,-1 0 0,0 0 0,2 1 74,8 0 1,1 1 0,0 0 0,-1 1-88,-3-1 0,-1 0 0,1 1 0,1 0 3,-3 0 1,2 0 0,-5 0 33,3 1 1,-5 0-1,-2 0 1,-1 1-1,0-1 1,4 1-106,2 0 1,1 0 0,2 0-1,-1 0 1,-2 1 91,2-1 0,-1 0 0,-2 0 0,1 1 0,1-1 0,2 1 0,-1 0 0,2 0 0,1 0 0,2 0 0,0 0 10,-10 2 0,3 0 1,-1 0 4,0 1 0,0 0 0,-1 1 5,1 0 1,0 0-1,0 0 178,-1 0 0,0 1 0,0 0-179,7-1 1,0 1 0,-3 0-48,2 0 0,-4 1 0,-1 0 0,1 0 0,4 0 27,-2 1 0,3-1 0,-2 1-12,4-2 1,-2 0 0,-1 1 0,1 0 0,2 0-85,-9 4 1,4 1 0,1-1 427,8-3 0,1 0 0,-2 4-340,-1 1 0,-3 2 0,-2 3 0,1 1 0,3 1 59,4 0 1,3 1-1,0 1 1,0 1-1,0-1-7,-1-1 1,0-1 0,0 1 0,0 1-1,2 2-51,-2 5 1,1 2 0,1 2 0,2-2 0,3-4-353,2 1 1,2-4 0,0 2 357,-4 8 0,-1 2 0,1 0-10,2 0 0,0 0 0,1 2 68,3-9 0,1 1 0,0 0 1,0 1-71,0-1 1,0 1 0,0 0 0,1-1 13,0 0 0,1 0 0,1 0 0,0-2 64,1 2 0,1-3 1,0 1-317,1 1 0,0 0 0,1 0 284,0 0 1,0 0 0,1-1 1,1 0 1,0-1-1,1 4-33,1 2 0,1 5 0,0 2 1,1-1-1,0-5-1,0 1 0,1-3 0,0 2 15,0-1 0,0 3 0,0 2 0,1-4 1,1-5-21,2 5 1,1-5-13,0 0 1,1-1-19,-1-2 0,4 2-1,8 6 1,6 5-1,-1-6 36,-1-4 0,1-2 0,-4-5 0,4 3 0,0-2 0,0-5-2,5-3 1,2-4 1,2 0 0,2-1 0,4 0 0,1-3 12,-10-3 0,0-1 1,1-1 6,1 0 1,1-1 0,3-1-9,4 0 0,2-1 0,2-1 0,3-1-7,-11-2 1,3 0 0,0-1 0,2 0 0,-1-1 0,0 1 0,-2 0-11,1 0 0,-1 1 1,0 0-1,-1-1 1,1 0-1,1 0-41,5-2 1,3 0 0,1-1 0,-2-1 0,-1 1-1,-5 1-76,-3-1 0,-3 1 0,-1-1 0,0 0-127,10-1 1,-1-1 0,0 0-183,-2 0 0,-1 0 0,2-2-388,-4 0 1,2-1 0,-1-1 0,0-1 703,-3-1 1,-1 0 0,-1-1 0,-1 2 0,4-1-1,-1 1 1,-3-1 0,-1-3 0,1-1 0</inkml:trace>
  <inkml:trace contextRef="#ctx0" brushRef="#br0" timeOffset="14430">4527 17170 0,'6'0'3276,"-2"1"0,-4-1-86,57 100-3336,-43-75 1,1 1-209,2 4 0,4 6 0,-1-1 0,-3-4 201,-1-2 1,-2-3-99,0-1 1,0 0 226,-3-2 0,0-2-590,7 18 1986,-4-8-2850,-4-1-1247,-9-12 1894,-2-5 831,-11-19 0,6 2 0,-2-6 0</inkml:trace>
  <inkml:trace contextRef="#ctx0" brushRef="#br0" timeOffset="14664">4527 17091 11059,'-8'-1'885,"-1"-19"0,3-8-729,7 4 1,1-1-1796,-3-7 1,2 1 404,5 5 1,3 6 1222,10 5 1269,4 4-1258,6 5 44,3 3 385,-6 8 0,1 5 23,7 15 0,-2 4-129,-5-7 0,-2 3-66,-6 5 1,-3 3 0,-4-2-873,-6-7 0,-4-1 725,-4 7 1,-6 1 670,-4 2 1,-5-2-782,2-11 0,-3-2-660,-11 14 1,-1-4 147,-5-10 44,10-9 0,1-2-904,-7-3 1088,2-9-2594,5-1 2557,5-12 1,10 10 0,2-4 0</inkml:trace>
  <inkml:trace contextRef="#ctx0" brushRef="#br0" timeOffset="15330">4981 17060 7386,'4'8'1979,"-1"-1"-1833,-3-7 64,0 0-3487,43-13 2445,-22 4 835,6-1 0,0-2-533,-7-4 533,-4 0 106,-4 0 610,-5-5-63,-5 5-271,-17-4 0,-7 2-105,-4 5-216,2-1 0,0 4-139,2 14 2733,9 5-2451,-5 27 137,9-10-214,3-3 1,1-1 85,3 5-216,1-1-25,5-2 1722,3-2-1834,5-2-273,15 3-1229,-4-14 1,1-3-489,12 6 2127,-12-13 0,-3-3 0,-11 0 0,-1-5 0</inkml:trace>
  <inkml:trace contextRef="#ctx0" brushRef="#br0" timeOffset="15586">5232 16919 9287,'23'28'-338,"0"-1"0,6 5 0,-3-5 338,-10-13 1139,8 6-820,-23-18-72,-3-6 882,-15-21-3480,-3-12 2495,7 14 0,0-1-57,2 0 0,0 0-173,-3-13 482,2 1-226,1 2-422,7 12 0,1 0-782,-2-8 38,6-2-315,3 19-195,4 7 1506,5 3 0,-7 1 0,2 2 0</inkml:trace>
  <inkml:trace contextRef="#ctx0" brushRef="#br0" timeOffset="15983">5561 16700 14249,'-5'6'2120,"2"-1"-2050,-21 31-238,18-15-329,-7 5 0,2 1 444,14 2 8,3 1 45,3-3 35,1-5 1,3 0-106,12 8 12,-10-11 1,0-3-240,11 0 252,-6-10-98,0-3 37,2-3-70,1-6-351,9-13-111,-3-14-2316,-10-4 2846,-7 16 1,-3 0 6,-9-10-1325,8 1 1437,-11 1 306,-6 7 0,-2 0 346,-11-4-271,-7-4-89,8 23-211,3 16 2378,6 0-2381,-5 31-153,11-7 1601,1 8-1635,10-15 36,2-13 90,5-1-126,-4-3 45,15-1-9,4-3-260,6-3-538,-10-4 0,0-1-682,3-5 1542,-6-7 0,-2-2 0,-6 5 0,3-12 0</inkml:trace>
  <inkml:trace contextRef="#ctx0" brushRef="#br0" timeOffset="16314">5874 16653 9379,'1'7'3276,"0"-1"-2629,-1-6-459,0 0-188,19 39 0,-7-17-64,4 5 1,5 7-1,-3-6 98,1 1 102,2 0 0,-3-5 136,-14-18-569,-2-2-2980,-16-26 1924,5 5 1255,-11-22-434,11 16 1,2 0 621,-3-12 136,4 7 1,0 0 179,3-7-406,1 9 8,2 10 410,7 18 2762,2 5-2892,17 15-306,-6 1 0,1 2-530,-4-6 0,-1 1 548,5 7 0,-3-2-90,-3-2-1186,-2-4 665,-4-5-2666,-3-5 2879,-7-13 0,-3-4 0</inkml:trace>
  <inkml:trace contextRef="#ctx0" brushRef="#br0" timeOffset="16514">6031 16355 15335,'8'-6'2154,"21"35"-2208,-14-4-102,2 3 0,3 5 1,0-1-1484,1-1 1,-2 0 1263,-2-6 0,0 1 0,-2-1 4,-2-1 0,0-2-2169,14 13 860,-20-12 1060,9 5 1,-15-20 0,-1 0 0</inkml:trace>
  <inkml:trace contextRef="#ctx0" brushRef="#br0" timeOffset="16665">6078 16637 13008,'7'3'2904,"-2"-1"-2904,-5-2-971,0 0 201,46-42-1829,-23 23 1827,7-7 1,2 0 127,-5 7 783,2 1-139,-3 2 0,-1 1 0,-3 2 0,12-7 0</inkml:trace>
  <inkml:trace contextRef="#ctx0" brushRef="#br0" timeOffset="16782">6391 16418 9897,'2'6'3276,"0"-2"-1914,-2-4-1060,7 35-168,-2-17-116,0 5 1,0 0-14,2-4-2,-1-2-297,2 7-2756,-6-9 1331,-3 0 1719,-12-16 0,6-1 0,-4-3 0</inkml:trace>
  <inkml:trace contextRef="#ctx0" brushRef="#br0" timeOffset="16918">6203 16292 8409,'-3'-3'3276,"1"0"-1770,2 3-2290,27-10-2493,6 11 2529,8-6 1,-13 8-1,-20 1 1</inkml:trace>
  <inkml:trace contextRef="#ctx0" brushRef="#br0" timeOffset="17150">6501 16183 15274,'12'38'154,"0"0"0,-1-3 0,0-3-3,3 0-1515,0-1 1364,0-2-3277,5 8 2984,-5-11 25,-2-6 1,-1-2 527,1 1-1069,3 3-527,-6-10-425,-1-3-90,-1-2-1426,-1-3 3075,-2-2 1,-2-2 0,-2 0 0</inkml:trace>
  <inkml:trace contextRef="#ctx0" brushRef="#br0" timeOffset="17518">6720 16418 10174,'2'3'2028,"-1"0"-2177,-1-3 149,46 2 37,-25-3-909,8 0 0,-1-1 864,-7-6 412,7-17-258,-14 9 125,3-12 188,-15 13-313,-5 0-20,-2 0-2752,-4 0 2637,-3 2 1149,-15-1-549,-3 13-415,-1 2 198,1 24-287,19-3 128,4 5 0,3 3-173,7 9-341,-1-14 1,2-1 180,10 4-98,8-8-70,-3-6-620,3-4 1,2-2-526,1-2-470,15-4-1396,-22-6 3026,-3-7 0,-7 5 0,-3-2 0</inkml:trace>
  <inkml:trace contextRef="#ctx0" brushRef="#br0" timeOffset="18100">6955 16151 17209,'35'-17'-315,"0"0"1,0 0 0,4-2-1,-5 2-39,-12 4 0,-4 2-576,-6 3-358,-3 2 687,-5 3 0,-1 2 0</inkml:trace>
  <inkml:trace contextRef="#ctx0" brushRef="#br0" timeOffset="18250">7080 16230 16299,'4'5'2730,"-1"-1"-2784,-3-4 29,44-22-675,-16 6 221,4 0 0,3-3-1160,-5 3 1,-2 1-1,-7 4 1,-1 1 982,7-4 1,-3 1-1,-9 5 1,-5 1 0</inkml:trace>
  <inkml:trace contextRef="#ctx0" brushRef="#br0" timeOffset="21521">14380 14068 10268,'4'5'1549,"-1"-2"393,-3-3-1768,-1 36-227,0 6-1,1-13 1,0 3-269,1 2 0,1-3-333,3 5-984,1-12 1,1-2-1639,1-3 2739,3-2 0,-7-13 0,-1-3 1</inkml:trace>
  <inkml:trace contextRef="#ctx0" brushRef="#br0" timeOffset="22133">14646 14130 13493,'2'5'1910,"-1"-2"-5187,-1-3 1924,-33 37 1160,21-21 760,-6 6 1,1 0-789,13-9 871,3-2-1568,1-1 75,2-4-622,6-3 4142,1-7-3433,4-4-162,-1-7 5,-1-3 230,2-4 284,-1-1 69,0-2 220,1 2-3167,-1 1 3280,4-2 62,-5 8-1,2-1-8,-6 9 61,0 3-24,-1 2 106,2 1 293,5 7 2784,1 7-2756,-1 2-484,-3 2-33,1 1-40,-3-5 32,6 5-233,-1-6-37,-2-3-52,1-2 36,-5-6-85,3-1 542,2-12 598,-2-3-470,-1-4-67,-4 2 92,0-3-319,0 5-316,11-16 114,0 14 194,3-3-54,-3 12 98,-2 6 20,-4 2 54,4 2-32,3 12-151,-2-5 20,6 9-129,-5-8-56,3-2 232,15 0 60,8-4 394,-12-1 243,-6-5-307,-30-2 97,-5-4 239,-11-5-720,3 2-36,-7-4-1065,-2 0-103,7 5-574,-5 0 1778,4 7 0,12 2 0,-2 2 0</inkml:trace>
  <inkml:trace contextRef="#ctx0" brushRef="#br0" timeOffset="29968">14270 14726 13734,'29'-14'35,"0"1"1,0-1 0,-1 1 0,-1 0 0,-1 1-884,0 0 0,-1 1 870,3-1 1,4-2 71,0 3 1,4-3-1,2 1 1,1-1-146,-6 3 1,1 0 0,0 0-1,1 0 1,-1 1-606,0-1 1,1-1-1,-1 1 1,0 1 0,0 0 533,5-2 0,0 1 0,-2 0 0,-4 3-218,0 0 1,-4 1 361,-3 1 1,-1 1-23,19 0 0,-22 1 0,-5 4 0</inkml:trace>
  <inkml:trace contextRef="#ctx0" brushRef="#br0" timeOffset="30168">14286 14867 14613,'10'3'757,"20"-17"1,11-11-799,-13 10 0,4-3 0,2-1 0,0-1 0,-2 2-779,4-3 1,-1 1 0,1 0 0,1 0 272,-4 2 1,1 0 0,2-1 0,-1 1 0,-1 2 0,-4 2-42,5-1 0,-4 3 0,2-1 453,8-2 0,0 0 1,-4 1-1,-6 3 1,-3 1-1,3-1 0,1 0 1</inkml:trace>
  <inkml:trace contextRef="#ctx0" brushRef="#br0" timeOffset="33936">5451 17828 9427,'8'0'1657,"-3"1"-1393,-5-1-46,0 0-3495,55-35 2465,-23 16 772,-7 3 0,4-2 1,-2 1 39,-3 4 0,1-1-384,3 1 1,5-3-1,1 0 1,-2 1 426,-1 1 0,-2 1 0,3-1-325,4-2 1,5-1 0,-1 0 0,-2 2 281,-3 1 0,-2 2 0,0 0-11,0-1 1,0-1 0,2 1 8,4 0 0,0-1 0,1 1 1,-3-1 0,0 0 1,0 0 97,5-1 0,0 1 0,0-1-128,-3 1 0,-1 0 1,3-2-48,-10 4 0,3-1 0,1-1 0,-2 1 0,-1 0-98,10-3 1,-3 0 0,2-1-4,-4 2 1,2 0-1,0-1 1,-3 1-673,5-2 1,-1 1 0,-4 1 446,2 0 1,-2 0 403,7-1 0,-6 1 0,-16 7 0,-7 3 0</inkml:trace>
  <inkml:trace contextRef="#ctx0" brushRef="#br0" timeOffset="34186">7472 17138 13126,'27'-21'-224,"0"1"1,0-1 0,0 0 0,4-2 0,-1 1 0,3 0-408,1 3 0,4 0 1,1 1-1,-3 1-462,1 1 1,-2 1 0,2 1 272,-3 0 1,2-1 0,1 1 0,-2 1 598,9-2 1,0 1 0,-7 1 0,-7 3 0,-3 1 0,4-1 0,1 1-1</inkml:trace>
  <inkml:trace contextRef="#ctx0" brushRef="#br0" timeOffset="39799">11842 16073 9840,'40'0'289,"-1"1"1,0-1 0,-1 1 0,-1-1 0,-3 0-101,0 0 0,-3 0-822,4 0 1,0 0 748,1 0 1,-1 0-77,-1 0 1,2 0-51,0 0 1,2 1 0,-3-1 31,-6 1 1,-1 0-8,4-1 0,2 1 0,-5 0-10,10 3 1238,-2-1-1335,1 2-468,-16-4 76,-6 0 569,-6-1-979,-9 0-1531,1 0 2425,-2-12 0,0 9 0,0-9 0</inkml:trace>
  <inkml:trace contextRef="#ctx0" brushRef="#br0" timeOffset="40055">12720 15963 12787,'6'3'2523,"-1"0"-2523,-5-3-1027,0 0 982,15 10-42,-2-2 57,7 7 1,2 1 29,-2 0 112,6 9 507,-21-11-325,-6-2-90,-6 4 20,-8 1-129,-8 5 1,-2 1-117,8-9 0,0 1-312,-12 9 1,1 1-325,6-8 1,1-1-1899,-7 6 707,-5 3-428,19-13 1600,2-5 0,7-3 0,1-2 0</inkml:trace>
  <inkml:trace contextRef="#ctx0" brushRef="#br0" timeOffset="41122">13268 16574 11975,'1'7'571,"1"-1"-871,-2-6 438,0 0 830,50-4-1965,-16 1 1293,2-1 1,1 1-489,-10 1 0,0 0 518,3-1 1,2 1-1337,4-1 1,1 1 1199,3-1 1,5 0-117,-12 0 0,5 0 0,2 0 0,0-1 0,-4 1-645,9-1 1,-3 0 0,4 0 571,-6 0 0,4-1 0,1 1 1,1-1-1,-1 0-178,-1 0 1,0-1-1,-1 0 1,0 0-1,-1 0 176,-6 1 1,-2 0-1,1 0 1,-1 0 0,3 0-105,2-1 1,2 0 0,0 0 0,1 0 0,-1 0 0,-2 0 103,-1 0 0,-4 1 0,1 0 0,1-1 0,4 1-6,-4 0 0,3-1 0,2 1 0,2-1 0,0 1 0,1-1 1,-2 1-1,-1 0 0,-4 0 7,6 0 0,-4 0 0,-1 0 0,0 1 0,1-1 0,4 1 0,-5-1 0,3 1 0,3-1 0,0 0 0,0 0 0,-1 0 0,0 1 0,-4 0 0,-2 0-1,7 1 1,-5 0-1,-1 0 1,0 1-1,0 0-26,0-1 1,1 1 0,-1 0 0,1 1 0,-1-1 26,-1 0 0,0 1 0,0-1 0,0 1 0,-1 0 0,8 0 0,0 0 0,0 0 0,-1 0 0,-2 1 0,-2-1 0,2 0 0,3 1-16,-9 0 1,4-1 0,1 1 0,0 0 0,0-1-1,-1 1 1,-4 0 8,8-1 1,-3 1 0,-1 0 0,3-1 6,-4 1 0,4-1 0,0 1 0,0-1 0,-2 1 0,-5-1 0,4 0 0,-5 0 0,0-1 120,0 1 0,0-1 0,-1 0-120,-2 1 0,0-1 0,0 0-2,12-1 1,-1-1-30,-3 1 0,0-1 31,-4 1 0,2 0 0,-4 0 0,-3 1 0,-2-1-38,12 0 1,-6 1 34,-14 1 892,-4 0-1102,-8 0 1789,-2 0-2075,-5 1 1841,-7 0-3541,-5 0-1078,-6 1 3710,-18 2 1,21-1-1,-10 0 1</inkml:trace>
  <inkml:trace contextRef="#ctx0" brushRef="#br0" timeOffset="42356">13847 16277 9788,'11'2'182,"-3"-1"56,-8-1 106,0 0 177,45-22-423,-23 10-260,7-3 0,1-1 484,-9 3 0,-2 2 79,11-9-229,-3 3 0,2-2 49,2-3 0,-2 0-136,-3 4 1,-1-1-399,4-4 1,-3 2 357,2-4 45,1 0-18,-1-2 54,1-1 17,0-2-1305,-2 1 0,1-1 1201,-10 11 1,0-1-18,9-10 1,0-1-466,0-1 446,-1 0-6,-1-1-27,-2-1-7,0 0-11,-1 2 1,0-1 47,-8 11 0,0 1-183,9-12 0,-1 1 183,2-3 2,1 1-2,-2-1 45,-8 1-8,12-1-678,-11 0 1,1 0 644,-1 12 0,1 0-4,3-13 0,-2 0 540,2-3-573,-1 1 20,0 2 10,0 0-42,-2 3 0,-8 10 1,2 1-22,5 0 0,2 0 33,-6 0 0,0 0 15,7 2 0,0 2 54,3-9 107,2 2-73,1 0-70,0 0 22,-1 3 1,2 0-121,6-5 71,-6 6 0,-1 1 757,3 1-736,-1 1 15,1 3-107,-1 2 98,-1 2-657,-1 3 0,1 1 623,6-1 34,-6 3 0,0 0 1766,1 2-1766,2 1-6,0 1 6,0 1 651,1 0-650,1 1 1,0 1-2,5 1-208,0 0 0,0 0 214,-2 3-5,-11-3 1,0 1-2,17 4 0,0 2 0,-1 1 37,-4 3 1,0 0-38,-12-4 0,0 0 1,12 6 1,-1 1-140,3 2 169,1 2-25,1 0-359,-18-11 0,-1 1 347,0-1 1,1 1-338,5 2 0,2 2 1,-1-1 372,-1-1 1,1 1-30,0 0 0,2 1 0,-3-1 766,-4-2 0,0 0-732,9 6 0,0 0-34,-7-3 1,0 0-4,1 1 0,3 1 0,-1 2-14,2 0 0,0 0 1,0 0 38,7 6 1,0-1-453,-7-5 0,0 0 1,-2-2 433,-2-1 1,-1-2-5,1 0 1,0 1-1,0 0 1,1-1 23,-1 0 0,1 1-373,4 1 1,2 2 0,-1-1 329,-2-1 0,0 0 18,0 0 0,2 2 0,-3-2 609,-5-3 0,-2 0-622,11 7 0,0 0 13,-7-4 0,0 0-605,7 5 0,1 1 623,-11-7 0,1 1-19,5 3 0,3 3 0,-2-2 5,0-1 0,0 0-4,-1 0 0,3 2 0,-1-2 301,8 2 1,-3-1-292,-6-5 0,1-1-35,3 1 0,3 0 0,1 0-30,1-2 0,2-2 0,-2 0 56,-5-1 0,-2 0 0,2-1 370,3 1 1,2 0-1,-6-2-423,-5-2 1,-3 0 47,10 2 0,-1-1 6,-8-1 1,0-1-82,6 2 1,4 0 0,-4-1 78,-6-1 0,-1-1-11,9 2 0,0 0 988,7-1-1559,-1-1 232,-2-2-927,6 1 915,-22-2 1,-4-1 0,-10 0 0</inkml:trace>
  <inkml:trace contextRef="#ctx0" brushRef="#br0" timeOffset="47728">14333 17530 4191,'5'2'1674,"-1"0"610,-4-2-2121,-6-43 528,0 24-188,2-6 0,-1 1-120,-6 10 167,3 8-197,-4 1-107,0 3 966,-19 6-1439,10 2 219,-14 6 316,9 9-972,8-4 771,-11 5-102,24-9 34,-9 1-167,16-4-96,-6-2-48,4-4 126,0-3 709,3 0-761,2 0-49,4-1-369,15-7 305,-7 0-61,10-8 44,-13 4 163,-2 0 67,-2 2 79,-2 3 503,-3 3-176,1 13 20,-4 1-110,2 10 0,-3-1-8,-1 2-120,0 0-45,0-1-154,-1 15-289,1-15-277,-2 10-453,1-20 41,1-1-282,0-4 1369,0-1 0,0-4 0,0 0 0</inkml:trace>
  <inkml:trace contextRef="#ctx0" brushRef="#br0" timeOffset="48127">14474 17358 9192,'-1'-5'1167,"1"2"-831,0 3-154,-43 36-182,31-24-254,-12 8 1,5-1 52,18-13 128,0-2-145,1-2 44,0-1-81,3-1-711,8-2 639,-1-2 332,8-3-167,-6-2 97,-1-1 60,1 0-4,-1 1 7,1 2 514,-3 4-112,-1 4-52,-4 7 80,-2 4-182,-2 4-100,1 2 36,-1 2-53,-1-1-238,-4 14-48,1-13-417,-2 8-65,4-18-1724,0 0 2363,1-5 0,0 0 0,1-4 0</inkml:trace>
  <inkml:trace contextRef="#ctx0" brushRef="#br0" timeOffset="48275">14584 17561 10967,'6'8'45,"-1"-2"-393,-5-6-22,0 0 1,0 0 0</inkml:trace>
  <inkml:trace contextRef="#ctx0" brushRef="#br0" timeOffset="48610">14693 17373 12344,'9'6'580,"-3"-2"-922,-6-4-2376,0 0 2709,38-17-55,-24 12 64,8-5 0,-1 2 229,-8 5 35,-7 2 91,1 0 18,-6 1 108,-1 2 9,1 3 171,-1 11-20,-2 22-539,-1-6-102,-2 11-46,0-18-284,0-1 266,0-2-90,0-1-350,2-4-2773,-1 6 3191,3-12 0,-1 2 0,2-11 1</inkml:trace>
  <inkml:trace contextRef="#ctx0" brushRef="#br0" timeOffset="48928">15132 17264 10718,'0'5'1724,"0"-1"-1514,0-4-210,-11 38-3277,5-17 2082,-1 5 1,-1 0 1192,-6-3-131,6 14-558,-4-16 784,9 9-1213,0-20 1120,-3 0 0,4-6 0,-2 0 0</inkml:trace>
  <inkml:trace contextRef="#ctx0" brushRef="#br0" timeOffset="49109">14944 17201 7884,'0'5'922,"0"-1"-4199,0-4 2560,26 6 0,-20-4 1,20 4-1</inkml:trace>
  <inkml:trace contextRef="#ctx0" brushRef="#br0" timeOffset="49257">15148 17452 12535,'6'3'364,"-2"0"-493,-4-3-457,0 0 0,0 0 0</inkml:trace>
  <inkml:trace contextRef="#ctx0" brushRef="#br0" timeOffset="50131">15868 16982 11613,'1'32'39,"0"1"1,-5 3-1,1-4 90,5-4 56,-9-6 1,-2 0 169,-1 10-70,-8-3-285,-3-6-16,5-12-402,-6-1 119,5-6-22,-10-6-116,8-14 437,2-2 0,4-8 17,8 5 75,3-1 54,1 0-36,3 2 61,7-5 201,15-6-366,-2 6-6,11-1-28,-3 9-1344,-7 6 1274,6-3 54,-10 7-766,2 2 301,-6 2-211,2 1-100,-9 2 109,-2 1-110,-1 1-556,-2 2 1377,-1 2 0,-1-3 0,-1 1 0</inkml:trace>
  <inkml:trace contextRef="#ctx0" brushRef="#br0" timeOffset="50360">16166 16888 9631,'0'6'3198,"0"-1"-2784,0-5-828,32-16-121,-18 10-218,25-13-292,-25 15-2232,3 0 3188,-9 3 1,1-1-1,-8 2 1</inkml:trace>
  <inkml:trace contextRef="#ctx0" brushRef="#br0" timeOffset="50542">16134 17076 13221,'4'6'1249,"-2"-1"-1249,-2-5-8,0 0-639,46-12-28,-24 5-491,7-1 1,0 0-515,-8 0 21,-2-1-505,-4 2 2164,-4-1 0,-6 4 0,-2-1 0</inkml:trace>
  <inkml:trace contextRef="#ctx0" brushRef="#br0" timeOffset="50924">16432 16809 13720,'4'1'269,"-1"-1"-2493,-3 0 1843,43-2 163,-28 3 185,11-1 1,-3 4 234,-17 2 677,-3 12-308,-13 2-414,0 1-157,-5 0-90,5-7-64,-5-3-627,13 2 101,-6-6-1051,14 4 1731,-3-7 84,2 0 26,2-3 609,3 2-111,-1-2-225,3 3-38,-4 0 254,6 6-381,-5-1-92,3 4 90,-8-2 182,-1 6-216,-3-3 42,-5 6-159,-2-6-1124,-18 13 17,8-11-677,-10 6-1558,15-14 2680,-1-4 1,7-2-1,0-1 1</inkml:trace>
  <inkml:trace contextRef="#ctx0" brushRef="#br0" timeOffset="52225">15571 16997 15789,'3'6'2164,"0"-2"-3272,-3-4 1108,45-12-975,-18 4 968,13-3 0,2 0-95,-15 3 0,-2 1-22,5 0 1,-1-1 45,9 0-12,-14 4 391,-16 3-203,-4 1 186,-2 0 192,-4 8-432,-3 2-41,-4 10 118,-3 1-37,-3 2-867,0 1 786,-1 1-3,-1 1 43,5-8 1,-1 2 30,1-1 0,0-1 4,-10 18-96,6-9 130,9-14-112,2-4-31,3-3-31,0-2-190,2-2 839,0-1-587,0 0 633,4 2-633,1 1-42,5 2 33,2 0-122,21-1 19,-11-2-73,15-2-681,-15-3 628,0-2-89,-1-2-163,-2-1 19,-2 1-2677,0-1 1222,-9 3 165,1-1-157,-9 3 1918,-4 0 0,3 2 0,-2-1 0</inkml:trace>
  <inkml:trace contextRef="#ctx0" brushRef="#br0" timeOffset="52414">15618 17138 12714,'3'-1'1795,"0"0"-1464,-3 1-323,51-17-128,-22 9-210,-3 0 1,6-1-1,-3 1-718,-1 2 1,-1 0-90,-1 1 1,1-1 1136,-1 1 0,-3 0 0,-6 2 0,-1-1 0</inkml:trace>
  <inkml:trace contextRef="#ctx0" brushRef="#br0" timeOffset="57529">13753 16230 6739,'11'39'-41,"0"0"0,-2-2 0,0 3 0,-2-7 0,0 2 0,-3-6 0,1 1 1</inkml:trace>
  <inkml:trace contextRef="#ctx0" brushRef="#br0" timeOffset="57611">13847 16637 0,'-13'-42'0,"3"9"0</inkml:trace>
  <inkml:trace contextRef="#ctx0" brushRef="#br0" timeOffset="57728">13769 16167 6554,'6'6'795,"-1"-1"-36,-5-5-403,0 0-225,3 45-177,4-10 0,0 3-693,-1 4 1,0 0 626,0-11 0,1 0 0,0-3-102,-1-3 0,0-1-52,0-1 0,0 1 266,1 6 0,0-2 0,-1-1 0,0 5 0</inkml:trace>
  <inkml:trace contextRef="#ctx0" brushRef="#br0" timeOffset="59011">13346 17076 7733,'-5'7'932,"2"-2"-559,3-5 63,0 0-133,-8 39-356,12-5-47,-3-5 1,2 0-338,11 3 283,3-17 9,-4-9 145,0-4 245,6-10-18,-7-6-34,2-3-2,-10-1-189,-4 6 164,-3 1 60,-1 0 49,-3 1 344,-6-2-540,0 4-77,0 1-2,1 4-235,2 2-193,2 4 428,-1 13 0,5-10 0,1 9 0</inkml:trace>
  <inkml:trace contextRef="#ctx0" brushRef="#br0" timeOffset="59131">13565 17295 11359,'4'1'1993,"-2"0"-3086,-2-1 1,0 0 0</inkml:trace>
  <inkml:trace contextRef="#ctx0" brushRef="#br0" timeOffset="59499">13581 16997 14929,'-3'-4'1448,"1"0"-2954,2 4 1506,4 3-62,0 0 62,3 3 140,-1 1-140,-3-2 0,-1 1-11,-2-2-210,0 1-157,1 2-241,0 1-85,-4 2-556,23 9 1260,-14-6 0,21 6 82,-16-11 788,1 1-282,-4-3-21,-1 1 740,-5-1-1049,-1-2-160,0 3-25,-1-1-73,0 1-73,-1 0 31,-1 1 33,-1 1 4,-5 11-138,1-7-95,-4 9-182,2-11-1653,-4 5-662,4-6 710,-2 2 2025,8-9 0,0-2 0,3-1 0</inkml:trace>
  <inkml:trace contextRef="#ctx0" brushRef="#br0" timeOffset="60011">13863 16825 3482,'5'9'3276,"-1"-2"-224,-4-7-2926,0 0-126,-28 34-11,17-12 687,-6 2 0,1 4-725,5 2 0,4 0-21,-4 8-391,2-7 1,1-2 102,-1-1-135,1-2-469,1-3-222,0-3-798,2-4 1982,0-1 0,3-9 0,-1 0 0</inkml:trace>
  <inkml:trace contextRef="#ctx0" brushRef="#br0" timeOffset="60199">13613 16966 13050,'1'4'2157,"1"0"-3770,-2-4-1244,48 7 1037,-26-2 1820,12 2 0,-1 1 0,-18-3 0,2 3 0</inkml:trace>
  <inkml:trace contextRef="#ctx0" brushRef="#br0" timeOffset="60328">13926 17170 12798,'8'7'1935,"-2"0"-1596,-6-7-3055,0 0 826,12 25-34,-6-17-193,9 18 1297,-10-24 1,-3 0 0,-1-2 0</inkml:trace>
  <inkml:trace contextRef="#ctx0" brushRef="#br0" timeOffset="60629">14004 16919 8220,'1'4'1524,"-1"-1"-705,0-3-928,3 35-199,1-20 33,0 8 0,2 1-1228,2-5 755,1-3-83,-3-2 148,-3-7 683,-2-1 0,0-3 0,-1-1 0</inkml:trace>
  <inkml:trace contextRef="#ctx0" brushRef="#br0" timeOffset="60911">13926 16872 9348,'5'7'-193,"-1"-1"-171,-4-6 157,0 0 1,0 0 0</inkml:trace>
  <inkml:trace contextRef="#ctx0" brushRef="#br0" timeOffset="61120">14176 16919 1801,'4'7'919,"-1"-2"1573,-3-5-2719,19 38-47,-11-23 435,5 12 1,0 1-1204,-8-12 157,1 3 885,-5-9 0,-1-8 0,0 1 0</inkml:trace>
  <inkml:trace contextRef="#ctx0" brushRef="#br0" timeOffset="62182">14427 16700 12664,'-11'-5'3075,"2"2"-2339,9 3-1836,0 0 1030,12-7-37,3 2-117,12-7 14,-3 5 0,0 1 84,12-1-33,7-2 159,-31 10 190,0 4 34,-14 6-64,10 5 108,-17 16-188,0-8 0,-1 1-2032,-7 15 2023,6-17 0,1-2 81,2-3-889,3-3 818,2-2 95,1 7-176,2-8-58,6 8-29,0-12 1744,6 1-1694,-7-4 1083,16-2-1732,7-5-910,7-7-839,-3-1 662,-15-6 40,-12 4 1733,-6-4 0,1 8 0,-4-1 0</inkml:trace>
  <inkml:trace contextRef="#ctx0" brushRef="#br0" timeOffset="62363">14380 16872 12473,'-8'-5'2529,"1"1"-2201,7 4 109,0 0-499,62-10-44,-33 4-713,3-1 0,7-1 0,-5 1-820,-10 0 1,-3 1 982,6-2 1,-3 1-1,-2-1 1,-16 5 0</inkml:trace>
  <inkml:trace contextRef="#ctx0" brushRef="#br0" timeOffset="62549">14803 16700 15873,'7'0'451,"-1"1"-496,-6-1-2111,0 0 912,47-20-206,-28 13 544,9-5 0,-2 1-751,-15 8-569,-4 1 2226,-3 1 0,-3 1 0,-1 0 0</inkml:trace>
  <inkml:trace contextRef="#ctx0" brushRef="#br0" timeOffset="62712">14819 16809 14255,'38'-15'-1093,"0"-1"1,-6 4 0,-4 0-2185,6-5 2457,-18 9 1,-1 1 0,-10 5 0</inkml:trace>
  <inkml:trace contextRef="#ctx0" brushRef="#br0" timeOffset="62934">15163 16700 9130,'-9'-7'2602,"2"1"-2052,7 6-533,0 0-631,30-7-365,-18 2-620,24-6-17,-26 5-263,-2 1 1879,-2-1 0,-3 3 0,-1 1 0</inkml:trace>
  <inkml:trace contextRef="#ctx0" brushRef="#br0" timeOffset="63362">15304 16527 14521,'2'5'358,"-1"-1"-1002,-1-4-59,45-28 540,-19 18-412,2-5 1,-2 1 574,-6 11 278,-12 3-14,-3 2 122,-3 1 286,-11 17-440,-6 3-204,-3 5-880,-1-6 799,8-10 740,3-3-793,2-2-37,3-2-305,1-2 160,1-2 324,7 0 26,6-1 893,4 0-1064,22 2 42,-7 6-518,8 2 638,-13 6 1,-12-2 100,-3 2 106,-5 1 135,-3 1 781,-11 9-364,-11 2-3253,-3-1 2564,-7-4-78,8-12-45,2-3-484,2-3 180,1-3-2973,-1-3 3271,3-10 1,4 6-1,4-5 1</inkml:trace>
  <inkml:trace contextRef="#ctx0" brushRef="#br0" timeOffset="66814">21429 11342 0,'-34'-21'0,"1"1"0,-1 0 0,0-1 0,1 1 0,-1-1 0,-4-2 0,0-1 0,0 0 0,3 0 0,4 1 0,-1-3 0,5 1 0,-1-5 0,2 0 0,-2-4 0,-1-3 0,1-1 0,1 1 0,3 2 0,-1-2 0,3 3 0,1-3 0,-1-5 30,6 10 1,-1-4-1,-1-2 1,0-3-1,-1-2 1,2 1-1,0-1 1,2 1 0,1 2-1,3 2 23,1-7 1,3 1 0,3 1 0,0 1 0,1-2-1,-1 0-53,-1 5 0,-1-1 0,0-1 0,1 0 0,-1 0 0,2 1 0,1 0 0,1 3-34,1-4 0,2 1 1,1 1-1,1 1 0,1 2 1,0 1-47,2-4 0,1 2 0,1 1 1,3-2 57,1-2 1,3-2 0,1 0 0,1 0 0,-1 3 21,1 0 0,1 2 0,0 0 0,1-1 0,0 2 0,1-2 0,1 1 0,-2 2 0,-1 5 0,6-6 0,-3 6 0,-6 9 0,0 1 0</inkml:trace>
  <inkml:trace contextRef="#ctx0" brushRef="#br0" timeOffset="67015">22588 10825 0,'-24'30'198,"-1"0"0,1 0 1,0-1-1,0 0 1,-7 1-85,2-7 1,-6 1 0,-4 1 0,-1 1 0,-1-2-1,2 0 1,5-3-115,-4 2 0,5-2 0,-1 0 0,-7 1-51,11-6 1,-4 2 0,-3 0 0,-2 2 0,-1-1 0,0 0 0,1-1 0,2-2 0,2-1 0,4-4-21,-10 3 0,5-4 1,1-3-1,-4 1 93,0 1 1,-2-1 0,-1-1 0,-1 0 0,2-3-178,1-2 0,0-2 0,0-1 0,1-2 0,-1-1 85,0-2 0,0-3 0,0 0 0,0-1 0,1 0 70,1 2 0,0-1 0,1 1 0,1-1 0,3-1 0,-10-5 0,3-2 0,7 2 0,-3-5 0</inkml:trace>
  <inkml:trace contextRef="#ctx0" brushRef="#br0" timeOffset="76667">17262 10809 2522,'-15'-7'776,"2"2"-3549,13 5 2930,-43-17-76,28 10 1426,-10-2 1,2-3-1197,17 3 2069,12-3-1879,1 2 1196,16-2-1389,-7 6 2968,14-4-3076,13 8-634,-12 1 362,9 6 63,-19 8 236,-7 7 667,-10 5-508,-8-4-53,-13-3 188,-6-8 55,4-4-584,-24-4-163,26-6-285,-10-8 277,24 2 70,2-4-3168,4 5 3125,1-1 205,5 2-19,2 0 11,0 1 11,3 2-56,-1 1-39,5 3 201,-1 1 3114,-4 2-2446,-4 1-659,-8-1-171,-1-1-98,-3 0-448,0 1-2731,-11 0 3139,-1-2 1,3 1 0,2-2 0</inkml:trace>
  <inkml:trace contextRef="#ctx0" brushRef="#br0" timeOffset="77234">17325 10684 7551,'8'1'3276,"-1"0"-1165,-7-1-1209,0 0-2640,-11-41 1979,7 19-152,-2-7 1,0-1-666,5-4 649,1-6-1287,0 4 0,0-1 1271,0 7 1,0-2-56,-1-4 0,0-5 0,-1-2 0,1 5-412,-1 6 0,1 3 0,-1-2 411,0-5 0,0-4 1,0 1-1,0 3 1,0 4 0,0 3 0,0 0 37,0-1 0,0-1 1,-1-1-23,0-11 1,0-2 0,-1 2 2,1 11 1,1 0-1,-2-1 8,1-3 0,-2-4 0,1 1 0,0 4-378,-2-5 0,0 3 351,1 5 1,-1 0 0,0 3 17,0 0 1,-1 3-333,0-1 1,0 2 308,0 1 0,0-1-1,-2-8 1,0-1-76,2 10 1,1-2-53,-4-15 1,1 1 127,5 17 0,1 1-36,-2-7 1,1 2 39,1-7 1015,0 4-953,2 4-56,0-1 2,1 10 1650,0-1-1649,0 13 2290,0 0-1291,0 5 2094,-2 0-3172,1 2 270,-3 2-15,-9 21-132,1-7 1,0 2-49,-11 19-2,6-15 0,0-1-9,2-4-140,-1-1 1,-1-1-1009,-4 5-1643,-6 6-227,14-15 3024,6-7 0,5-5 0,1-2 0</inkml:trace>
  <inkml:trace contextRef="#ctx0" brushRef="#br0" timeOffset="77433">17090 8522 13182,'6'2'3276,"-1"-1"-2299,-5-1-893,63 16-84,-28-4-1093,-7-4 1,5 1 0,-4 0 531,-4 1 0,-3-1 544,2 1 0,3 1-279,2 0 0,4 1 0,0 0-797,-5-1 1,1-1 0,-1 0-1,2 0 1,0 1 0,-3-2-547,3 2 1,-5-3 1214,-10-5 0,-8-1 1,-4-2-1</inkml:trace>
  <inkml:trace contextRef="#ctx0" brushRef="#br0" timeOffset="79217">18985 11091 7260,'-8'-7'2069,"2"1"-1714,6 6 2247,0 0-1824,-4 1-66,3 5 72,-1 13 0,0 8-610,-1 8 1,0 6-1,0 0-1267,1-4 1,1 0 0,-1 3 974,-1-1 1,-1 4-1,1-1 1,0-3 117,0 0 0,1-2 0,0 0-18,1 1 0,-1 1 0,1 4-212,1-9 0,0 3 0,-1 2 0,1 1 0,1 1 1,0-2 186,0 0 0,1 0 0,0 0 0,1 1 0,-1-1 0,0 0-257,0 1 0,-1 0 0,1 0 1,-1 0-1,1-1 0,1-1 289,0 1 1,1 1-1,0-2 1,0-3-1,0-3-12,2 11 1,-1-6-120,0-1 1,0 0-29,-2-4 0,1 2 0,-2-3-477,1 3 0,-1-2 389,1 3 1,-2-4-396,-3-8-184,-1-24 583,-3-7-1316,-6-26 1,0-6 1792,6 16 1,-1 1 0,-4-16 0,1 3-1,5 14 1</inkml:trace>
  <inkml:trace contextRef="#ctx0" brushRef="#br0" timeOffset="79467">18876 12626 6675,'-6'-4'2136,"1"0"-1461,-16-32 218,14 25-168,-16-27-187,22 36-211,0 2-30,1 3 1095,8 29-1167,1 2 1,1 4-1865,-1-4 1,0 0 1638,-1-5 0,1 2 0,-1-4 67,-2-2 0,1-3-1138,0 1 0,0-2 1239,6 19 29,-3-15 1,1-1-67,4 4 4,3 1-37,-10-23 229,5-10-201,-1-6-42,2-7 0,1-3-84,7-17-67,-5 8 0,-1-1 685,-2 3 0,-1 0-849,0-2 0,0-1-101,0 0 0,1-1-181,-2 1 1,0-1-202,0 1 0,-1-2 458,2-2 1,-1-4 0,-1 6 0,-3 9 0,0 1 0,3-13 0,1-1 0</inkml:trace>
  <inkml:trace contextRef="#ctx0" brushRef="#br0" timeOffset="82735">23481 11326 7148,'4'8'1626,"-1"-2"-1399,-3-6 2187,0 0-1182,0 2-742,0-1-95,-1 2 118,2-2-37,0 0-269,2-1-81,-1 1-65,2-1 9,-1 1 23,11 1-26,2-1-73,2 1 6,-9-1 0,6 0 54,-9-1 4,23 0 7,-2 0-29,-1 0-33,-1-1 5,-13 0-5,0-2 50,0 1 950,26-3-1003,-18 3-45,23-3 42,-25 3-2,2 1-93,19 0 145,-17 1 1,1-1-1408,-1 0 1,1 1 1362,16-1 0,-19-1 31,-2 1-26,0-1 56,16-3-64,-4 0-2,7-1-52,-10 0-7,2 1 54,-8-1 0,2 1 57,3 0 1,0 0 961,-3-1 1,0 1-1016,15-3-27,-18 3 18,1-1 32,8-3-16,-3 2 0,0 0-2965,12-3 2990,-12 3 1,-1 1-27,-3 1 0,0 0 32,4-1 0,1-1-86,15-4-261,-13 3 0,-1 0 348,7-2 71,3-3-528,4 0 415,-4 1 0,1-1 6,-15 5 0,0 0 0,7-2 0,-2 0 31,-5 2 2505,9-4-2524,-11 4 1,3-1 40,8-4 0,0 0-333,-5 2 1,-1 0 296,1 0 0,-2 0-20,3-1 6,0-1 992,10-4-945,-14 6 1,1-1-47,-5 2 0,-1 0 28,4-1 1,-1 0 9,13-8-42,-9 5 40,2-1 1,3-1-22,-3 2 1,0 0-24,1 0 0,-1 0-724,-1 1 1,-1 0 727,2 0 56,0 0-79,-3 0 1,3-1 79,1-2 1,0-1-42,0 1 1,0-1 10,-3 1 0,-3 2 7,2-3 44,0 0-22,-2 2 0,4-4 0,-2 2-396,2-1 1,0-1 370,0 1 1,2-2 0,-3 2 7,-3 1 1,-2 3 38,12-10 657,-3 2 0,2-2-679,-1-1 0,1-1-39,1 0 0,-2 1-291,-3 2 1,-4 3 279,1-2 47,0 0 8,-2 1 0,3-2-22,5-5 1,2-1-36,-2 0 0,0 1 138,2-2 1,-3 3-139,-12 10 0,-1 2 39,-1-1 1,2-1 105,13-10 0,1-3-63,-11 9 0,0 0 0,0 0-84,0-1 1,1 1 0,-2 0-355,7-8 1,-3 2 357,1-4-1,-1-1-116,-8 10 0,2-2 86,2-2 1,2-2 0,-1 2 22,-2-3 1,0 0 11,1 2 0,3 0 1,-5 3 17,5-10-11,-9 18 0,2-1 1,3-3 1,3-1 0,-1-2 2,-1-2 0,0 0 1,0-1-20,2 0 0,1 1 0,-1-1-350,-4 0 0,-1 0 0,-2 2 327,-1 0 0,0 1 19,-1 0 1,1-2 98,2-3 1,1-3 0,1 1-119,-1 0 1,1 1-1,-1 0 19,1-2 0,0 1 1,-1 0 1,3-7 0,-2 3-30,-2 15 1,-2 2 408,7-21-411,0 9 0,5-5 1,-2 2-7,-1-4 0,0 0-291,-2 4 1,1-3-1,-2 3 329,-3 4 0,-3 3-25,4-7 1557,-3 2-1535,-4 7 0,1-1-129,-1 1 1,0 0-536,1 0 0,-1 0 502,8-12 45,-8 16-26,-1 1-131,0 1-1321,1-7-1679,-6 9 943,-3-3 2334,-7 11 0,1 4 0,0 2 0</inkml:trace>
  <inkml:trace contextRef="#ctx0" brushRef="#br0" timeOffset="85319">25063 10339 7268,'7'0'1299,"-2"-1"-1229,-5 1-173,0 0 119,27-9 40,-20 7 118,20-7 72,-25 10 967,-2 3-496,-6 4-617,1 0 38,-5 2-133,3-5 60,-1 0 380,-5 2-246,5-4-82,-3 0 29,9-4-183,1-4-352,4-9 199,10-5 125,-2 2-27,7 2 39,-10 11-20,0 1-145,-2 1 386,-2 4-14,-1 0-154,-5 4-93,-2 1-761,-4 2 854,-16 13 0,15-14 0,-11 9 0</inkml:trace>
  <inkml:trace contextRef="#ctx0" brushRef="#br0" timeOffset="86307">23262 11875 7123,'2'2'3276,"0"-1"-1888,-2-1-1099,40-39 184,-15 15-257,-4 3 1,4-4-1,-1 1 292,4-4 1,-1 1-2148,-3 3 1,0 0 654,2-2 0,-1 2 1180,6-6-173,-14 14 0,-1 0 26,1-1 0,2-1 238,8-6 0,4-3 1,1-2-185,-2 4 1,1-1-1,0-1 1,0 1-103,-1 0 1,0 0-1,1 0 1,1 0 17,-1 0 0,2-1 0,1-1 0,-2 2 0,-4 3-19,-1 2 0,-2 1 0,2-1-279,3-3 1,4-3 0,1 0 0,-1 0 0,-4 3 313,-1 1 1,-3 3 0,3-2-8,1-2 1,3-2 0,0 1 0,-2 0 150,0 1 1,-2 0 0,-1 2-123,6-5 0,-1 0-185,-5 4 1,1-1-1,-2 2 245,2-2 1,1-1-24,-4 4 0,3-2 0,2-2 0,-1 0-21,4-2 1,0 1-1,1-2 1,-1 1-65,0 0 0,-1 1 0,1-1 0,0 0-69,-3 2 1,1 0 0,0 0-1,-1 1 1,-5 3 80,10-7 0,-2 1 117,-8 6 0,2-2 0,1-1 0,1 0-127,3-2 1,2-2 0,-1 1 0,-1 1-9,0 0 0,-1 1 0,2-1 16,-6 4 1,2-1-1,2 0 1,-1 0 0,0 1 47,6-3 0,0 0 0,-1 1 0,0 0-55,-3 2 1,-1 0 0,0 0 0,1-1-77,0 0 0,3-2 0,0 0 0,-2 1 0,-4 2 61,1-1 0,-3 3 1,-2-1 293,-1 1 0,0 0 0,-3 2-293,0-1 1,1 1-30,0-2 0,2-1 1,1-1 65,0 0 1,2-1-1,-1 0-18,0 0 0,0 1 0,-1-1 215,0 2 1,-1 0-1,-3 2-238,0 1 1,-2 0 5,1 0 0,1-1 1,-2 1 0,3-2 0,1-2-10,2-1 1,4-3 0,0-1-1,-2 2-130,-1 0 1,0 2 0,0-2 126,0 1 0,1-1 0,-1 1 0,-4 4 10,-2 1 1,-3 2 933,0 1 1,2-1-939,1-2 1,3-2-1,1 0 6,2-3 0,1-1 0,0 1-214,0 0 0,0 0 0,0 0 196,-1 0 0,1 0 1,-3 2 0,-1 1 0,-1 1 17,1 0 0,2-3-61,2-1 1,5-4 0,1-1 0,-2 2 75,0 0 1,-1 1 0,2-1-3,0-1 0,2-1 1,0 0-1,-4 3-12,-4 4 0,-3 2 0,1 1-1,0 0 0,0-1 0,-1 2-189,3-3 1,1-2 188,-1 2 1,4-4 0,0 0-1,-4 3 0,4-3 0,0-1-355,-2 2 0,4-3 0,0 0 1,-4 3 354,3-3 0,-1 1 126,-5 4 0,3-2 1,0 0-1,-2 3-74,5-6 0,1 2-144,-8 5 1,2-2 0,1 1 0,-3 1 116,4-2 1,0 1 251,-5 3 1,2-1-1,-2 2-273,1-1 1,-2 1-5,2 0 0,0 0 2,-1 0 1,1 0 4,11-7 0,1-1-58,-9 6 0,2 0 52,-2 0 1,4-3-1,0 0 1,-3 3-18,3-3 1,0 1-228,-4 2 0,4-3 1,0 1-1,-5 3 272,0 0 1,-1 1 402,1-1 1,1 0 0,-3 1-406,-5 4 0,-2 0-30,9-8 0,-3 2 626,-7 3-1217,3-4 57,-17 16-1773,-2 1 434,-1 3-1401,-9 5 2825,-18 11 1,11-8 0,-9 7-1</inkml:trace>
  <inkml:trace contextRef="#ctx0" brushRef="#br0" timeOffset="87354">25126 10277 6336,'3'3'1605,"0"-1"119,-3-2-1634,8-15 11,-6 10 348,7-11-443,-8 14 126,0 2-149,1 0 84,-1 0-3,9 2 186,-5 2-213,6 9 47,-9-1 114,0 7-72,-4-2 487,-9 4 1,-3-1-152,0 1-269,-1-2 0,0-3 189,3-8-77,2-2-118,2-3 21,-3-2-514,-1-15 18,3 4 288,0-14-53,8 6 53,0-1-64,1-1-43,-4 0-97,15 0 1,3-1 41,-5-1 44,12 0 1,3 3-2186,-3 6 2157,6-2 73,-8 8-372,8 8 465,-13 4-17,3 7 61,-15 3-2,-1 3 75,-5 0 199,-7 6 630,-15 1-660,3-6-18,-7-5 104,12-12-384,1-1 90,2 0 2247,1-4-2504,-8-16 24,11 5 37,-6-14-81,14 6 176,2 4-187,2-4 101,2 8-306,15-7 342,-5 9-692,10-4 619,-10 10 19,0 3 23,-1 1-140,1 1 261,-3 6 223,-1 3-134,-5 2-36,-3 2 517,-2-3-736,-2 0-420,-1 0-666,-1-1 1215,-9 15 0,8-15 0,-4 9 0</inkml:trace>
  <inkml:trace contextRef="#ctx0" brushRef="#br0" timeOffset="88008">25126 10355 7705,'2'8'3276,"0"-1"-2744,-2-7 213,0 0 639,1 15-1132,-1-6 44,2 18-170,-1-13 62,0 6-45,-1-4-135,-1 9 0,0 3-8,-2 5-230,1-2 1,0 0 229,-1 1 0,0 0 8,2 1 90,0-11 0,1 1 31,0 5 0,-1 0-85,1-6 1,0 0-1118,0 22 1152,0-26-79,0-4-3,1-2-3,-1-4-2894,0-2 2900,1-3 65,0-1-1778,0-2-1564,-2-15 2975,-7 3 1,4-6 0,-4 10 0</inkml:trace>
  <inkml:trace contextRef="#ctx0" brushRef="#br0" timeOffset="88320">25001 10778 13256,'24'35'739,"-2"-2"151,-9-12-705,5 5 67,-10-4-244,14-2 182,-17-13-184,8-3 459,-4-1-359,-3-3 390,12-12-410,-5 2-32,10-12-60,-2-5-47,-5 5-436,5-9 181,-7 9-830,-2 1 0,0-2-660,1-5-356,-1-14-676,-1 25 2830,-14 2 0,11 8 0,-8 2 0</inkml:trace>
  <inkml:trace contextRef="#ctx0" brushRef="#br0" timeOffset="89149">26019 9603 9466,'3'2'3237,"0"0"-2200,-3-2-606,1 43-6,-2-14 1,0 2-337,0 6 1,0 1-1042,-1 1 1,0-3 1018,0-12 1,0 0-11,0 10 1,1 2-28,0-10 1,0 1-31,1 6 0,0 2 46,1 4 1,1-1-43,-1-15 0,0 0 27,1 12 0,0-3 39,-1-3-68,0-3 49,-1-3-215,0-1 164,0-3-129,-4 11 95,2-13-2,-3 6 33,4-15-2,0-2-57,0-2 1217,1-2-3286,-1-1 968,-3 0-94,1-1-1362,-6 0 2619,-1-5 0,5 4 0,-2-3 0</inkml:trace>
  <inkml:trace contextRef="#ctx0" brushRef="#br0" timeOffset="89387">25925 10433 7103,'-11'-11'2573,"3"2"-1954,8 9 2548,0 0-1660,-3 18-1258,4-5-143,-3 16-25,7 0-89,-1-7 8,2 5-36,-2-10 30,3 2 14,-3-9 46,1 1 35,-3-10 160,3-3 115,1-3-162,5-6-640,9-19 0,3-5 27,-11 14 1,1-1-683,5-11 1,3-6 0,-3 4-383,-6 8 1,-3 1 435,0-7 0,-1 1 467,2 6 0,-3 3 0,-7 1 1,10 0-1</inkml:trace>
  <inkml:trace contextRef="#ctx0" brushRef="#br0" timeOffset="89970">25956 9509 7131,'6'0'694,"-2"0"-764,-4 0 109,15 21 26,-12-10 16,11 17 294,-17-16 70,-1-1 129,-3-3 675,-4 0-339,-7-4-764,3-1-146,-1-3 53,9-3 11,2-3-10,2-2-54,1-1-233,12-16 88,-1 10-1220,10-13 1239,-1 14-120,2-2-70,2 2 24,8-4-63,-2 7 355,-6 3 151,-8 11 3,-13 8-3098,-1 6 2997,-3 4 663,-1 2-691,-4 0 303,-10 8 27,6-13 219,-8 4 403,2-16-697,3-4-117,-5 0-163,6-4-1467,-14-11 123,22 3-471,-13-8 1815,23 4 0,-4 7 0,0-1 0</inkml:trace>
  <inkml:trace contextRef="#ctx0" brushRef="#br0" timeOffset="91014">26724 9070 5074,'7'-8'-510,"0"0"505,4 1 201,-5 2 22,-6 9 222,0 4 579,-16 3-2945,-1 0 2691,-13-5-1154,6-3 389,6-11-496,8-12 666,11-17-901,8-2 553,0 15 0,2 2-312,12-6-173,5 5-457,0 13 756,-5 5 154,-7 9-412,-11 9 622,-10 3 0,2-2 0,-3-5 0</inkml:trace>
  <inkml:trace contextRef="#ctx0" brushRef="#br0" timeOffset="92255">26833 9023 6675,'-7'-3'621,"-3"4"264,-3 3-401,11 3-330,-8-4 448,13 1-476,-6-2-25,1-1 106,2-1 821,6-7-762,-3 4-84,3-4-174,-4 6-526,-2 0 319,2 2 194,0 2-32,0 0 37,0 2 101,-2 0-28,-2 2 8,-7 7 230,-11 7-249,3-4-57,-4 2 132,13-12-8,0-2 25,3-2-61,1-2-429,-1-2 154,2-3 137,1-2 45,1-1 101,1-7-101,1 3-174,5-8-61,6 1 126,0 5-65,1 1 56,-6 8-55,-9 2 136,12 1-27,-11 1 501,9 8-292,-7-1-35,-3 7-110,-2-2-37,-2-1-500,0 1-191,0-1-1910,-2 2 1818,2-3 1,1-2 0,2-5 0</inkml:trace>
  <inkml:trace contextRef="#ctx0" brushRef="#br0" timeOffset="92614">26755 9149 7268,'7'6'3276,"-2"0"-36,-5-6-1652,0 0-1409,1 36-179,-1-14 0,0 9 0,0 5 0,2-3 0,0-1 1,0-5 1,0 1-229,1 5 0,0 1 284,1-5 0,-1-1-440,0-5 1,-1 0 399,2 8 0,-1-1-17,1 13-31,0-3 0,-1 0 29,0-16 1,-1 1-148,1 12 0,1-1 104,1 7 36,-1-15 483,0 4-474,-1-17 825,-2-1-907,0-7-139,-1 0-36,0-5-93,0-1 166,0 0-429,0 2-171,0-1-2493,-1 3 1248,0-2 2029,-4 0 0,3-3 0,-1 0 0</inkml:trace>
  <inkml:trace contextRef="#ctx0" brushRef="#br0" timeOffset="92859">26739 9901 10236,'5'2'2660,"-2"-1"-1668,-3-1-992,2 41-1798,0-23 1769,0 7 0,1-1 26,2-9 490,-7-4-493,12-4 289,-12-2 139,18-3-3201,-10-3 3056,7-5 400,0-6-677,4-6 0,3-7-101,3-5-384,-5 4 1,0-2-1155,1-3 1,0 0 136,-1 0 1,0 0 493,-3 3 0,-1 2 853,1-8 0,-8 18 0,-2 2 0</inkml:trace>
  <inkml:trace contextRef="#ctx0" brushRef="#br0" timeOffset="93455">24860 10402 8738,'5'8'983,"-1"-1"-1137,-4-7 74,0 0 1,0 0 0</inkml:trace>
  <inkml:trace contextRef="#ctx0" brushRef="#br0" timeOffset="93605">25157 10198 12344,'6'6'978,"-1"-2"-1141,-5-4-368,0 0 0,0 0 0</inkml:trace>
  <inkml:trace contextRef="#ctx0" brushRef="#br0" timeOffset="93755">25502 9963 12090,'21'-32'-656,"1"0"1,-9 9-1,-2 4 1,8 1 0</inkml:trace>
  <inkml:trace contextRef="#ctx0" brushRef="#br0" timeOffset="93906">25800 9650 6949,'3'1'2917,"0"-1"359,-3 0-2552,30-28-867,-18 16 39,5-6 1,2 0-693,1-1-1666,10-5 502,2-1 1140,1 2 1,-19 14 0,-5 2 0</inkml:trace>
  <inkml:trace contextRef="#ctx0" brushRef="#br0" timeOffset="94055">26332 9337 11902,'6'2'2070,"-2"0"-5347,-4-2 0,23-40 18,-10 23 3206,3-8 0,1 0 53,8 4 0,-13 10 0,3-1 0</inkml:trace>
  <inkml:trace contextRef="#ctx0" brushRef="#br0" timeOffset="94188">26692 9070 9805,'8'6'2842,"-3"-2"-2091,-5-4 120,0 0-1330,29-39-1477,-9 15 376,0-1 0,0 0-464,2 2 1752,-2 2 0,-10 11 1,1-1-1</inkml:trace>
  <inkml:trace contextRef="#ctx0" brushRef="#br0" timeOffset="94349">27084 8773 12011,'5'3'2686,"0"-1"-3044,-5-2-2034,30-26 219,-17 15 2173,11-11 0,-2 0 0,-13 13 0,6-7 0</inkml:trace>
  <inkml:trace contextRef="#ctx0" brushRef="#br0" timeOffset="94455">27272 8569 3958,'-12'9'-462,"7"-4"0,-5 0 0</inkml:trace>
  <inkml:trace contextRef="#ctx0" brushRef="#br0" timeOffset="98574">13425 16245 7260,'3'1'3276,"-1"0"-1283,-2-1-1900,24-5-32,-9 2 26,8-3 0,3 0-3364,12-5 2627,2 0 801,-2 1 803,-14 4-839,-6 0 165,23-2-19,-17 1-156,14-1 0,1-1-105,-5-1-864,3 1 0,-1 0 903,0-4-33,-2 3 0,2-2-211,-16 3 1,2-1 209,6 0 1,4-2 0,-2-1 65,9-7 1,-1 0-68,0 4 0,-2-1 570,0-2 0,-4 1-574,-3-1 34,4-9-236,-9 6 294,4-8-86,-1-5-2,-12 15 0,0-1 22,-1 0 1,2-1-6,3-7 0,-1 0 41,5-9-68,-8 13 1,0-1 13,6-12-10,-1 4 0,0-2 20,-7 14 0,0 0 17,7-12 0,0 1 26,-6 7 1,-2 3 665,8-15-709,-3 4 0,1-1-865,-3 2 1,1 0 846,-1 0 0,1 0-7,0-1 0,0 2 468,-3 8 1,-1 2-462,0-1 0,1 0-30,6-9 1,1-1 26,-5 8 1,1 0-3,3-6 1,2-2-11,-4 7 0,0-1 1,0 2 30,-1 1 1,0-1-17,8-11 0,0-2-35,-7 12 0,-1 1 35,-4 6 0,0 0-2,4-5 1,-1 0-69,0-7 32,10 2 1,1-1 34,-14 12 0,1-1-66,15-10 0,1 2 69,-1-2 70,0 2-67,1 1 243,-2 3-106,1 0-142,-3 4 1,0 0 1,8-5 1093,-7 6 0,-1 2-1020,1 1-65,0 2 79,0 2-14,-1 1-3,-1 2 59,-2 3 0,1 1-34,7-1-65,-6 2 1,0 1 6,4 1 41,-3 1-25,14 0 17,-9 0 331,-8 0 0,1 1-324,18 3 0,1 2 37,-15-2 0,1 0-140,2 1 1,1 1 0,-2 0-627,-3 1 1,-2 0 669,2 1 0,0 1 0,1 0 0,-2 0-18,-2 2 0,1 0-35,4 0 0,3 2 36,2 4 0,3 4 0,-2-3-1,5 2 0,0-1 0,-1 2 0,1 1 0,-3-1-2,-4-1 1,-1-2-21,1 2 0,0 0 5,1 1 0,0-1-568,0 1 1,0 0 584,0-1 0,2 1 10,-6-2 1,3 2-1,0 1 1,-2-3-569,-3-1 1,-2-1 0,2 1 556,2 2 0,3 1 1,-1 1-1,-4-3-1,4 4 1,-2-2 1,1 2 0,0-1-327,0 0 1,0 0 324,1 0 1,-1-1 244,0 0 1,3 1-247,-4-4 0,3 3 0,1-1 1,-3-1-42,-3-2 0,-1-1 0,2 2 44,3 0 0,2 3 0,0-1 0,-3-2 1,6 4 1,-3-2-2,1 1 0,0 0-113,-1 0 0,0 0 112,-1 1 0,0-1-2,-3 0 0,3 0-187,1 3 0,4 2 1,-3-2 189,-1-1 0,0-1-246,-1 0 1,3 2-1,-4-4 257,-6-5 1,0-1 48,11 2 1,1 0-110,-10-4 0,3-2 422,1 1 0,3-2 0,0 0-373,9-1 0,-1-2 603,0 1 1,-1-2-608,-1-1 0,-2-1-13,-12-1 0,-2-1 17,1 0 0,-1 0 0,-1 0 0,0 0 0,0 0 0,-1-1 8,16 1-99,-10-1 1,6 1-1,-4-1 91,-3 0 0,0 0 2,6 0 0,3-1 0,-3 1 199,-7-1 1,-2 0-202,9-1 0,0 0-2,-5 0 1,1 0-340,2-1 0,0 1 337,3 0 0,-2 1 4,-6-1 0,0 1-32,5 0 0,3 0 0,-3 1 32,-3-1 0,-2 1 0,13 0 0,-3 0 638,-4 0-629,-4 0-9,-2 1 98,3 1-12,-5 0-86,-3 0 266,-7 0-266,-9-1 1125,-1-1-1091,-2 1-3311,-1-1 315,-3 2 5159,-1 1-2197,-12 9 0,10-7 0,-7 4 0</inkml:trace>
  <inkml:trace contextRef="#ctx0" brushRef="#br0" timeOffset="100706">25048 10386 7946,'6'6'3276,"-1"-2"-2182,-5-4-1222,0 0 200,1-3 21,-1 1-12,1-4-75,1 1-43,2-5-198,0-2 53,1-1-207,1 1-40,0 3-142,0 0-76,1 1 127,0-1 136,-1 2 166,1 1 66,2-2 197,-4 4 84,2-1 372,-6 4 126,-1 0 40,-9 8-275,3-3 53,-8 6-165,5-5 227,-1 2-216,-5-3-64,13 0-138,-6-3-719,14 0 538,-7-4 84,2 0 153,-7-7 29,12 5-129,-10-2-45,12 5-110,-8 1-16,2 0 6,-2 0-96,6-3 116,-3 3 100,2-2 182,-3 3 2629,-1-1-2651,-4 2-160,0 0-73,-3 2 28,1-1-27,1 1 18,1-1-44,0 0-1196,2-2 201,0 1 1,1-1 0</inkml:trace>
  <inkml:trace contextRef="#ctx0" brushRef="#br0" timeOffset="104842">25079 10277 7313,'-6'4'2427,"2"-1"-1990,4-3 1081,0 0-883,-25 6-201,18-6 390,-19 2-465,25-6 19,0-3-56,1 1-194,4-6-209,7-6-78,2 0 24,5-1-27,-3 8-9,1 3 9,-2 1-54,2 4-308,5 7 406,-8 4 12,2 5 106,-12 1 8,-2 0 54,-1-1 55,-4 0 107,-3-2 110,-17 3 25,2-6-259,-6 0 80,8-7-74,9-3 146,2 0-244,1-3-195,1-5-208,3-5 196,3-2 73,6-4-25,3 3 50,5 1 57,2 1-111,2 1-122,14 0 176,-12 8-53,11-1 92,-17 11 1,-2 3 61,-2 3 64,-2 4-28,-3-1 749,-6 11-468,-3-8-57,-7 5 25,-2-12-7,-2-2-99,-1-1-115,0-3 141,1-1-133,-6-5-74,10-1-225,-3-4 28,12 0 56,2-2 135,1-1-82,1-1 29,3 0-138,6-3-25,3 4 45,0 2 114,-1 5 60,-4 4-57,1 3 31,-8 2 31,13 3 149,-8 19-104,7-9 97,-7 10 65,-6-17-11,-1-1 12,-2-2-29,-1-2-11,-1-2-98,-1-1-123,2-1-12,-1 0-24,4-1-1004,0 0 1,1 0 0</inkml:trace>
  <inkml:trace contextRef="#ctx0" brushRef="#br0" timeOffset="105010">25095 10261 7131,'9'3'0,"-2"0"0</inkml:trace>
  <inkml:trace contextRef="#ctx0" brushRef="#br0" timeOffset="105460">25111 10267 6848,'0'0'0</inkml:trace>
  <inkml:trace contextRef="#ctx0" brushRef="#br0" timeOffset="106081">25126 10214 7058,'7'4'3276,"-1"-1"-2142,-6-3 1591,0 0-5954,-4 3 1277,-1 2-245,-4 3 2197,-5 3 0,8-6 0,-3 2 0</inkml:trace>
  <inkml:trace contextRef="#ctx0" brushRef="#br0" timeOffset="107182">17952 8569 7657,'2'7'3276,"0"-1"-1005,-2-6 177,0 0-2191,-2-17-131,2 24-2,-2-8 158,2 38-145,0-13 1,0 4-1215,0 12 0,0 6 0,0 0 1059,0-6 1,0 0-1,0 2 5,0-7 1,0 1 0,0 2 0,0 0 0,0 1-20,0 3 0,1 2 0,0 0 0,0 0 0,0 0-372,1-7 1,0 1 0,0 0 0,1-1 0,-1 1 0,1-1 387,-1 8 0,1 0 1,0 0-1,0-1 1,0-1-303,1-5 0,0 0 0,1-1 1,-1-1-1,0-3 250,1 4 1,0-3 0,0-1 40,-1-2 0,1-2 0,-1 0 27,1 9 0,0-2 15,-1-6 1,-1-1 62,0 1 1,-2-2-79,-2-1-255,-4 0-126,-4-27-39,-4-7-196,-4-5-165,-10-9 454,10-8-111,2 12 0,-1-3-545,0-14 0,-1-3 587,2 7 0,-2-1 250,3 3 1,-1-2-1,1 1 146,-2-4 0,2 0 464,1 4 1,0-1 0,0 2 71,0-2 1,0 1 34,-2-5 0,1 4 2705,-3 4-2236,8 21-737,2 12 69,6 20-2,3 11-274,0-15 1,1 2-46,1 3 1,1 1-11,1 1 0,2 3-458,3 6 0,3 4 1,0-1 483,-3-8 0,1-1 1,0 1 169,3 7 1,0 0-1,-1-2 15,4 3 0,-2-7-33,-2-5 202,0-3-82,-9-21 434,3-10-286,3-11 109,9-17-397,-7 7 1,2-2-69,4-9 1,1-3-144,-7 8 1,1-2-1,1-1 22,0 4 1,1-1 0,0 0-1,0-1-125,-1-2 1,-1 0-1,1-2 1,2-5 73,-2 9 1,1-3-1,1-2 1,1-2 0,1 0-1,0-2 1,0 1 0,0 1-1,-2 1-199,1 0 0,0 0 0,-1 1 0,0 0 1,0-1-1,0 1 0,1-1 0,0-2 175,-1 5 0,-1-2 0,2-1 0,-1 0 0,1 0 0,-1-1 0,0 2 0,0 0 0,0 2 1,-1 1-108,2-5 0,0 2 0,0 0 0,-1 2 0,0 1 0,-1 1 0,-1 2-555,5-8 0,-2 4 1,-1 1-1,0 1-366,4-6 1,-2 2 0,0 0 933,-1 0 1,0 1-1,-2 4 1,-3 7-1,-2 3 1,-1 1 0,-1 0-1</inkml:trace>
  <inkml:trace contextRef="#ctx0" brushRef="#br0" timeOffset="108210">25126 10073 6518,'2'3'350,"0"0"1649,-2-3-1551,13-34 154,-6 23 1940,10-27-1609,-13 35-96,-1-1-95,-2 4 1347,-1 0-2159,2 2 70,-1 0 207,2 6 395,4 32-498,-3-6-870,-3-2 0,0 1 766,3-7 0,0 0-17,-5 3 0,0-1 11,5 2 1,1 0-39,-3 0 1,-1 1 22,2 3 1,0 2-1,-1 0-3,-3 6 1,1 0 23,4-8 0,1 0 0,-1-2 22,-5 0 1,0-3-18,9 8-505,-7-4 500,-1-3-36,0-3-46,0 3 32,0-5 5,0-3-42,1-8 17,-1-9-62,0-2-3145,0-2 2752,-4-15 0,4 10 0,-4-10 0</inkml:trace>
  <inkml:trace contextRef="#ctx0" brushRef="#br0" timeOffset="108479">25047 10668 8144,'-1'-2'3276,"-1"-1"0,2 3-1732,14 43-1051,-2-3-317,-1-2 0,1 1-1315,-5-14 0,-1-2 1304,5 16 815,-2-14-972,-4-10 444,2-1-449,-3-11 87,4-5 137,2-5-90,7-7-84,4-8-53,5-9-1043,-11 12 0,1-2 873,1-1 1,1-3-261,6-8 1,3-5 0,-2 2-522,-1 2 0,0-1 610,-5 9 0,1-3 0,0 0 1,-2 4-1036,2-3 1,-3 3-91,1 0 1,-1-1 1091,4-7 1,-2 2 0,0 1-1,1-6 1</inkml:trace>
  <inkml:trace contextRef="#ctx0" brushRef="#br0" timeOffset="108993">26113 9352 1391,'4'7'3276,"-1"-1"0,-3-6 0,0 0 0,4 9-2582,-3 4-405,3 16-74,-4 6-172,0 2 1,-1 3-27,1-8 0,0 4-22,0 1 1,0 6 0,0 2 0,1-4-146,0 1 0,1-2 0,-1 1 150,0-4 1,0 0 0,-1 1 0,1-1 25,1 7 0,0-1 1,-1-5-1244,0-4 0,0-2 1233,-1 9 1,0-1-17,0-15 0,-1-1-870,0 6 0,0-1 870,0 13-89,0-12 1,0-2 26,1-1 798,0 3-909,0-17 1887,1-3-2610,0-3 2821,0-4-5202,0-1 1980,-7-10-809,1 3 2106,-9-12 0,9 11 0,-2-3 0</inkml:trace>
  <inkml:trace contextRef="#ctx0" brushRef="#br0" timeOffset="109210">25940 10371 0,'-7'-9'3276,"1"3"0,6 6 0,0 0-2807,16 26-410,-6-13 134,15 21-34,-11-21-97,2-1 140,0-3 19,1-3 1557,-4-3-1139,27-9-567,-19-4 1,1-2-184,6 0 0,1-2 78,0-6 1,-3-2-42,-5 3 0,-1 0-210,0-2 0,1-1-86,-1-2 0,0-1-135,0 0 0,0-2-588,-3 2 1,1-2 0,-1-1 1082,-1-3 1,-2-1-1,0 2 1,4-3 0,-1 2-1,-8 4 1,0-1-1</inkml:trace>
  <inkml:trace contextRef="#ctx0" brushRef="#br0" timeOffset="111878">21163 11671 6820,'7'4'2363,"-2"0"-1870,-5-4 1027,0 0-1030,2-10 0,6 4-36,-4-6-65,4 6-84,-7 2-69,1 0 8,-1 0-12,0 0-3307,0-3 3181,0 0-133,0-2 91,0 0-30,-1-1 2,1-1-30,-1-2 39,0-1-3,0-16 92,0 1-126,0-7 29,0 7-37,0 6 0,-2-3 28,-1-1 3248,-3-3-3281,-3-2 1,-2-1-15,3 11 1,1 0-1345,-6-15 0,-1 1 1363,5 13 0,0 2 112,-1-2 0,0 0-1294,-1-1 0,0 0 1298,-1 0 1,0-1-46,-1 1 0,-1-2-658,-7-11 1,-2 0 639,6 9 0,-2 0-182,-4-3 1,-4-3 0,3 4 296,6 2 0,0 2-168,-2 4 0,-2-1 0,3 1 0,3-1 0,0 2 53,-2 1 0,-2-2-121,-1-2 1,-3-2-1,2 0 87,2 3 1,2 0 0,-2-1-8,-2-4 0,-2 0 0,2 0-5,-2-6 0,1 2-6,6 8 1,1 0-4,-1-2 1,0 1-7,0-1 0,-1 0 197,1 1 1,-2-3-210,-4-3 1,-3-4 0,1 3 19,1 1 0,-1 0 85,-1 0 0,-2-2 0,3 3-85,2 6 0,1 2 21,0 1 1,-1-1-1,1 2 523,-4-4 0,0 0-515,5 5 0,-2-1 0,1 0-21,-11-8 0,-1 0 27,3 3 1,-3-2 0,2 2-34,5 3 1,1 1 0,-3-1 1,0 0 0,-3-2 1,0 0-1,3 4-4,-7-3 0,2 2 15,8 3 0,1-1 0,-3 0-14,-2 1 0,-3-1 1,0 0-1,4 1-416,-7-5 0,0-1 426,7 6 0,-4-1 1,0 0-1,3 2-10,-4-2 1,0 0 41,1 1 0,-2-1 0,1 1-26,7 3 1,2 1 0,-2 0-18,-8-4 0,-3-1 0,-1 0 0,5 1 1,-1-2 0,-1 1 0,0 0-50,2 2 1,0 1-1,-1 0 1,1-1 67,-4-2 1,0-2 0,-1 1-1,1 0-20,-1 2 0,-1-1 1,2 1-1,2 2-262,2 2 1,4 1 0,-2 0 262,-3-3 0,-1-2 0,-2 1 118,3 1 0,-2 0 0,0 0 1,2 0-179,-3-3 0,2-1 1,-1 0 6,2 2 0,-1 0 0,0 1 0,3-1 52,-1-1 0,3 1 0,1-1-40,-1-2 0,1 0 0,1 0-18,-5-5 0,0 1 231,6 4 1,0-2 0,-2-2-213,-1-4 1,-3-3 0,2-1 0,2 3 9,6 6 0,2 2 1,-2-3 25,-2-3 1,-4-4 0,0-1-1,1 1 1,5 5 3,-2-5 0,2 2-203,4 5 1,-2-2-1,0-1 388,3 2 0,-1-2 0,0 0 0,1 0-168,-3-4 1,1 0 0,-1-1-137,3 4 0,0 0 0,-1-1 0,0-1 126,-3-6 0,0-1 0,0 0 0,3 5 431,3 6 1,3 3-1,-3-3-516,-1-4 0,-3-6 0,-2-1 1,2 0-1,2 5-151,0-3 0,3 3 1,-1-1 436,1 4 1,1-1 0,-1 1-1,3 1 79,-6-13 0,3 3-366,4 3 1,3 3 466,2 8 1,3-2-448,1-5 0,2-4 0,3 1 554,4-2 1,2 0 57,-2 8 0,0-1 1,3 0-578,4 1 1,2 0 0,1 3-918,2 1 1,1 1 940,7-7 0,5-1 2,-6 12 0,4 0 0,1 1 1,0 1-197,-1 1 1,1 1 0,0 1 0,1-1 179,5-3 1,1-1 0,0 1 0,0 2-251,-5 3 0,0 2 1,-1 0-1,-1 1 238,2 1 0,-1 0 0,-1 1-187,2-1 1,0 1 0,1 1 186,-1-1 0,0 1 0,3 0 8,-1 0 1,2 0-1,2-1 1,1 1 19,2 0 0,2-1 0,1 0 1,0 1-1,-1-1 7,-6 2 0,-2 0 0,1 0 0,-1 0 0,2 0-9,5-1 0,2 0 0,0 0 0,-2 1 0,-3 0 67,2 0 1,-4 0-1,1 1-79,1-1 0,0 1 0,0-1 12,-1 1 0,0-1 0,3 0-21,-2 1 0,4 0 0,2-1 1,0 1-1,-2 0-59,-7 1 0,0 1 0,-1 1 0,0-1 0,2 0 72,5 0 1,2-1 0,0 0 0,-1 0 0,-2 2-18,-3 0 0,-2 2 1,-1 0-1,-2 0 25,0 0 0,-3 1 0,1 0 3,0 0 0,0 0 0,-1 1 9,0-1 0,0 1 0,3 0-11,8 0 1,3 0-1,3 1 1,-3-1-23,-3 0 1,-2 0 0,0-1 0,2 1 25,-3 0 1,1 0 0,1 0-1,-2 0 1,-1-1-6,1 1 1,-1-1 0,-1-1 0,-3 1-2,3 0 0,-3-1 0,1 0-20,0 0 1,0 0 0,0 0 19,-1 0 0,1-1 0,-1 1 10,-1-1 0,0 1 0,3-1-15,2 1 0,5 0 1,2 1-1,-1-1 1,-5 0 6,2 0 0,-4 0 0,3 1 0,-3-1 1,5 1 0,1-1-1,-2 1 1,-7 0-2,8-1 0,-4 0 4,1 0 1,1 0-1,-2-1 0,4-1 29,-7-1 0,4-2 0,1 0 0,-1 0-32,-4 1 0,-1-1 1,1-1-1,0 1 14,6-2 0,2 0 0,-1 0 0,-2 0-29,3-1 1,-2-1 0,-3 1-14,4-1 1,-2 0-9,-2 0 0,0 1 62,-3 0 1,-1 0-27,-4 2 0,1-1-113,12-4 0,-1 1 408,-17 4 0,-1 0-335,10-3 0,-4 1-174,-7 2 1636,-5 2-1476,-3 0-1,-5 0 1734,0 1-2389,0 0 1823,-3 1-2587,-1 0 567,-3 3 1,-2 0 0</inkml:trace>
  <inkml:trace contextRef="#ctx0" brushRef="#br0" timeOffset="113211">19001 10042 5989,'-1'-40'109,"0"1"1,0 5 0,-1-2 0,0 2-1749,0 1 1,0 0 1625,0 3 0,1-2 0,-2 0 259,-1-4 0,-2-2 1,2-1 117,3 6 1,1-1 0,0-1 0,-1 0-256,-2-1 1,-1 0 0,0 0 0,2-1-567,1 0 1,1-2 0,1 1 0,-1 2 629,-2-4 1,1 1-1,-1 0-80,1-2 1,0-1-1,-1 0-227,2 9 1,-1-1 0,0 0 0,0 1 156,0-2 0,1 2 0,-1-2 0,0-4-158,0 3 1,0-4 0,1-3 0,-1 0 0,0 0-1,0 1 1,1 4 163,-1-1 0,0 3 0,1 1 1,-1-1-1,1-2 2,-1-1 0,1-2 0,-1-3 1,0 1-1,1 0 0,-1 3 0,1 3-29,0-2 1,0 3-1,0 2 1,0-1 57,0 0 1,0 1 0,0 0 0,0 1 9,0-10 0,1 1 0,-1 1-10,1 3 0,0 0 0,0 1-42,0 5 1,0 0 0,0-1 168,1-7 0,-1-2 1,1 4-188,-1 2 0,0 2 617,0-6 0,0 5-808,-1 15-125,1 15 1378,-1 3-3221,1 1 4796,-1 6-2920,-1 0 1295,-3 8-1835,-1 2 37,-10 14 0,9-15 0,-5 6 0</inkml:trace>
  <inkml:trace contextRef="#ctx0" brushRef="#br0" timeOffset="113460">18609 7394 11952,'-7'-5'507,"1"1"-552,6 4 45,0 0 272,32-36-870,-6 11 607,-5 6 0,6-6 0,3-2 0,0 0 0,-4 5-760,-2 2 0,-2 2 0,2-1 751,7-6 0,4-3 0,0 0 0,-4 5 26,0 0 1,-3 4-27,0 1 0,-1 1-1229,-2 2 1,-2 2 1057,17-5-129,-9 9 421,-10 30 1,-4 9-122,-7-10 0,-2 2-228,0 6 0,1 5 0,-3-1-44,-3 3 1,-3-1-265,2 2 0,0 1-238,0-1 0,1 2 774,1-7 0,1 3 0,-1-5 0,-1-6 0,0-1 0,3 5 0,-1-1 0</inkml:trace>
  <inkml:trace contextRef="#ctx0" brushRef="#br0" timeOffset="117562">23418 11624 6949,'6'2'3276,"-2"-1"-1243,-4-1 221,1 0-2181,0-3-67,0-1 47,0-5-45,-1-12 171,1-9-97,0-2 97,2-4-126,-1 9-988,2-2 1105,-8-3 2,10-1 1,2-4-119,-6 2 1,0 0-54,7-8 1,1-1-1513,-4 7 1,0 1 1546,-1 7 1,-1 1-37,1-2 0,0-1-1016,1 0 1,-1-1 991,0 1 1,1-3-319,-1 3 1,1-3 0,0 0 349,0-2 1,1-2-1,0 1-256,0 0 0,1-1 0,-1 1 248,1 0 0,-1 1 0,1 1 53,0-3 0,1 1-27,0-1 1,0 0 39,0 1 0,1-1 450,-1 3 1,1-3-408,-1 4 0,1-2 0,0-1 63,0-2 1,1 1 0,0-1-217,1 0 0,-1 0 1,0 1 101,0 1 0,-1 1 0,1 1 34,1 1 0,-1 0 1,0 2 576,1-5 0,1-1-608,-1 6 0,0-5 0,2 0 0,-1 1 13,1-3 1,1 2 0,-1-1 410,1 0 1,0-1 0,1 1-434,1-4 0,2 0 0,-1 5-802,-3 7 0,-1 2 783,6-10 1,1-1 74,0 1 0,2-1-39,-2 6 0,1-1 0,-1 0-53,-5 6 1,-2 0 0,3 0-179,3 0 1,2-2-1,1 2 1,-4 3 162,-2-1 1,-1 2 136,12-7 1,2-1-117,-4 3 1,0-1-20,-1 3 0,1-1 0,0 1 309,-4 4 0,-1 1 1,1-2-313,3-1 0,1-1 0,1-1 0,-3 4 29,3-3 1,0 1-30,-4 3 0,2 0 0,1-2-1,1 1 0,1 0 1,1-1-1,-2 3 3,-3 1 1,0 2 0,1-2-169,3-2 1,2-2 0,1 1 0,-4 2 167,6-3 1,-2 3-116,1-1 0,1 1 110,-1 0 0,0 1-61,0 0 1,1 1 63,-2 1 0,2 0 2,-5 2 1,3-1 0,2 0 18,-2 1 1,2-1 0,1 0 0,-2 1-22,5-3 0,-2 1 0,3-1 2,-7 4 0,3-2 1,0 1-1,-1 0 0,-4 2 27,11-5 1,-1 0-15,-5 4 0,0-2 0,3 0-82,-3 1 1,2-1-1,1-1 1,-1 2 65,-4 1 0,-1 1 0,0 0 1,2-1-100,4-2 1,3-1 0,-1 1 0,-3 0 99,4 0 0,-3 2 0,-2 0-5,4-1 1,-1 2-26,2-1 1,-1 0 12,0 1 1,3-1 3,-4 3 0,3-2 1,3-1-1,-2 2 2,-4 0 1,0 1 0,1 1-1,0-2 11,-3 2 0,2-1 0,0 0 0,0 1 0,-3 0-14,3 0 1,-1 0 0,-2 1 0,-2 1 138,2-1 1,-2 2-1,0-1-74,0 0 1,0 1-1,1-1-21,-2 2 1,0-1 0,2 0-26,-2 1 1,2 0-1,1-1 1,1 1-25,-1 0 1,2 0-1,0 0 1,0 0 0,-1 0 51,2 0 0,-1 0 1,0 1-1,2-1-34,2-1 1,2 1-1,1-1 1,-2 1-1,-5 1 2,-1 0 0,-5 0 0,3 1-1,-3 0 0,2-1 0,1 1 0,0-1-16,1 1 1,-1-1 0,2 1-1,1-1-61,3 1 0,1 0 0,2 0 0,-1 0 0,-1 0 74,3-1 1,-1 1 0,-1-1 0,2 1-33,-4 1 0,0-1 0,2 1 0,-2 0 1,-2 0 33,2 1 0,-2 0 0,-1 0 1,-2 0-12,3 0 1,-2 1 0,4-1 2,0 1 0,5-1 0,2 1 0,-1 0 0,-4 0 6,-5 0 0,-2 1 1,-1 0-1,1 0-75,6-1 0,2 1 1,-1-1-1,-3 1 78,-2 0 0,-3 1 0,-3-1 3,2 0 0,-2 1 102,0 0 1,-1 0-106,-2 0 0,1 0 291,2 0 0,2 0 1,-1 0-289,7 0 0,-1 0-5,-8 0 0,0 0 0,-2 0-14,1 0 1,-4 1 12,4-1 814,-11 1-811,6 0 2269,-14-1-2057,4 1 2199,-8-1-2369,-6 1 1497,0-1-1788,-2 2 819,2-2-626,-2 1 50,0-1 3,1 0-2696,0 0 1610,-1 0-339,-2 0-404,-8-1 1012,-5 1 1,4 0 0,1 0 0</inkml:trace>
  <inkml:trace contextRef="#ctx0" brushRef="#br0" timeOffset="121765">8710 11467 10530,'0'8'801,"1"-2"-720,-1-6 1050,0 0-473,17-8-422,-9 3 377,23-11-397,-3-4-216,-1 1 1,-7 0 1,2 0-1335,-3 6 1,1 0 1609,2-6 0,3-1-111,0 2 0,2-1 1,3-1-744,1-3 0,3-1 0,0-1 1,-1 1 595,-5 3 1,0 1-1,-1 0 1,3-2-8,-1 2 0,2-3 0,2 0 0,-1 0 1,-1 2-1,-4 1-189,6-2 0,-4 2 1,5-3 168,-5 2 1,5-2-1,1-1 1,2-1-1,-1 0 1,-2 0 9,-2 3 1,-1 0 0,-1 1 0,1-1 0,0 0 0,0 0-246,-1 1 1,1-1-1,0 0 1,0 1 0,0-1-1,0-1 245,2-1 0,2-1 0,0-1 0,-1 1 0,-3 2 0,-2 2 242,2-3 1,-4 4-1,4-4-209,-5 3 1,3-1-1,2-3 1,1 0 0,-1 1-1,-2 0 0,3-2 0,-1 1 1,-1 0-1,0-1 1,1 1-26,0 0 1,0-1 0,0 1-1,0 0 1,-1 0-9,5-4 0,0 0 0,-2 1 0,-3 3 24,-5 5 0,-2 2 1,0 0-281,1-1 1,0 1 0,1 0 332,-1 0 0,0 0 1,2-1 27,0 1 0,2-1 0,1 0 0,0-1-107,1 0 0,1 0 0,1 0 0,-1 0-189,0 0 0,0 0 0,0 0 0,0 0 189,-1 1 0,0 1 0,-1 0 0,-2 1-12,0 0 1,-2 1 0,-1 0 260,9-8 1,1 0-248,-10 9 1,1 0 0,1-2 177,2-3 1,2-2 0,1-2-1,1 1-103,-3 4 0,0-1 1,2 0-1,-1 1 1,-1-1-103,4-5 1,0 1-1,0-1 1,1 0 53,-2 3 1,3-1 0,0 1-1,-3 0 1,-3 3-26,8-8 0,-2 3 28,0 2 0,2-1 0,0 0-13,-1 0 1,-1 0-1,2-1-139,-7 5 0,1-1 0,0 0 0,1-1 0,-2 2 119,2-2 0,0 1 1,-1 0-1,1-1 1,4-2 0,1-1 0,0 0 0,-2 1-129,1-1 0,-2 0 1,-2 2 113,-6 5 0,-2 0 0,2-1 93,2-2 1,2-2 0,1 0 0,-1 1-27,-2 1 1,0 0-1,0 1 1,-2 0-39,5-3 0,-1 1 0,1-1-10,0 2 0,1-2 0,1 0 1,-5 3 11,2 0 1,1-1 10,-2 1 1,5-3-1,2-1 1,0-1 0,-2 3-29,-3 0 0,-2 2 0,0 0 1,2-1 7,2-1 1,1-2 0,0 1-1,0 0 1,-2 1-9,6-4 0,-1 1 0,-1 0-9,-6 6 0,-1-1 1,1 1-1,-2 1-8,2-2 1,-1 2-1,2-2-2,4-2 1,5-3-1,-1 1 1,-4 3 18,-5 3 0,-4 1 0,2 0 0,8-4 0,0-1 0,-2 2 1,1-1 0,-2 0 0,-1 1 0,0 0 17,-1 0 0,0 0 4,-1 0 0,0 0-17,-4 0 0,0 0 145,4 1 1,5-3-135,-7 2 0,4-3 0,3-3 0,-2 2 0,-3 3-191,1 0 1,-3 4 0,2-3 175,1-1 0,3-3 0,0-1 0,-2 2 0,-6 4 1,0 1 1,-5 2 102,0-1 0,-1 2-95,15-12 708,-13 10 1,-1-1-713,-2-4-83,13 0 974,-29 13-1392,7 6 2585,-9 2-3741,-3 0 76,-4 2 815,-5 1 761,-21 11 0,18-9 0,-10 7 0</inkml:trace>
  <inkml:trace contextRef="#ctx0" brushRef="#br0" timeOffset="121914">15884 6814 12734,'8'6'852,"-2"-1"-858,-6-5-1087,0 0 1,0 0 0</inkml:trace>
  <inkml:trace contextRef="#ctx0" brushRef="#br0" timeOffset="123371">2240 9384 7405,'1'6'3164,"-1"-1"-343,0-5-2679,45-8-97,-23 4-45,6-1 0,3 1-8,7-1 5,-9 1-45,13-2-211,-11 2 242,-7 0-75,-3 2-15,-11 0 96,-4 2 5,-21 4 90,-9 3 107,-11 2-185,-1-1 111,-1-2 37,1-2-3,0 0 226,8-3-234,14 0 101,3-1 192,3 0-97,3 0-115,3 0-616,1 0 311,5 0 81,2 0 50,7 0-47,5 0 22,5 0-294,5 0 1,1 0-937,10 0-434,-1-2 1,0-1 818,1-5 1,-6 1 0,-18 1 0</inkml:trace>
  <inkml:trace contextRef="#ctx0" brushRef="#br0" timeOffset="126115">8584 10230 15778,'12'6'213,"0"-1"853,-3-4-828,0-1-61,6 0-90,-2 0-37,2 0-67,5 0 0,5 0 10,2 0 0,2 0-1580,6 0 1,1-1 1586,1 0 0,1-1 3,-5 0 0,2-1 0,-1 0-2,10-1 0,1-1-1,-5 1 0,4 0 0,-3 0 0,-7 0 0,-1 0 0,0 1-804,2-1 0,0 0 1,0 0 789,1-1 0,0 1 0,2-1-6,0 1 0,2-1 1,1 0-1,-3 0-436,3 0 1,-3 0-1,3 0 454,-4 1 1,1-1 0,1 0-1,-4 1-22,-1 0 1,-3 0 0,0 1-20,12-2 0,2 0-167,-14 2 1,3-1-1,0 0 1,0 0 198,0 0 1,0 0-1,0 0 1,-1 0 11,9-2 1,0 1 0,-1-1 13,1 0 0,1-1 0,-8 1-12,-11 1 0,-2 1 643,7-2 1,-1-1-647,-5 2 0,-1-1 3,8-2 0,4-1 2050,-15 3-2000,-8 3 2378,-1 1-2333,-8 2 1226,-1 0-1736,0 0 191,1-1 87,1 1-345,3-1 400,-4 1 26,1-1-770,-3 1-28,-5 0-1667,-3 0 799,-3 2 249,-1-1 1470,0 2 0,6-2 0,0 1 0</inkml:trace>
  <inkml:trace contextRef="#ctx0" brushRef="#br0" timeOffset="126767">10809 9916 6820,'9'2'3276,"-2"0"0,-6-3-1341,0 1-1481,0 5-28,0 2 58,0 20-414,1 1 17,-1 0 1,0 7 0,1 1-738,0-3 1,0-1 0,0 2 724,0 7 1,0 2 0,1-2 49,0-3 0,0-1 0,0-2-34,1 7 0,1-2-1390,0 1 0,0 1 1321,0-2 1,1 3-15,-2-9 1,0 4-1,0 1 1,0 0-440,-1 1 0,0 0 1,0 0-1,0 0 431,1 0 1,-1 0 0,0 0 0,0 0-189,0 3 1,-1 1-1,0-2 1,0-5 167,0 1 1,0-2 18,-1-6 0,1 1 0,0 0 1,1 11 0,-1-3 0,0-10 0,0 0-2,1 7 1,0-1 148,0-4 1,0-3-148,2 14 584,-2-17 0,0-2-584,2 4 2004,3 8-2220,0-11 1831,-8 0-1727,10-15 25,-14-8-850,11-1 357,-6-3 683,-1 2-2716,-3-5 902,-1 3 204,-2-3 1507,-5-2 0,6 5 0,-2-3 0</inkml:trace>
  <inkml:trace contextRef="#ctx0" brushRef="#br0" timeOffset="127021">10824 11702 6619,'-3'-8'1590,"0"1"-607,3 7 2293,0 0-2383,-2 2-747,2 1-129,-2 5-287,3 1 105,0-2 3,0 0-334,2-6 197,-1-1-583,5-2-1860,6-21 2742,0-5 0,-1 1 0,-6 5 0</inkml:trace>
  <inkml:trace contextRef="#ctx0" brushRef="#br0" timeOffset="128371">10605 9948 6655,'4'4'2492,"-1"-1"619,-3-3-2196,-21 16-789,16-12-73,-15 13-53,20-17-126,0 0-25,7-6-3,6-3 56,1 0-39,8 2 75,-10 6-47,3 3 0,2 6-9,1 7 118,-5-1 182,-3 2 54,-10-9-29,-5 0 362,-18 6 44,-7-4-409,-1 1-69,7-6-135,17-4-213,2-2-103,3-3-360,8-22 449,10-1 110,2-8 36,4 9-45,0 10 44,-4 7-3195,12 0 2835,-12 7-571,6 1 969,-9 4 44,-3 1 16,-2 3 231,-5 1 139,-2 1 2890,-17 12-1919,-14 3-1203,0 0 1329,-4-4-1374,13-12-44,8-3-208,-1 0-459,9-7 272,0-2 139,4-4-44,7-9 153,0 3 1,6-5-847,3 2 917,-4 7-87,5-1 34,-7 7-54,1 2 45,-1 2 65,3 3 327,-3 9 43,-1 4-208,-7 3 9,-7-2-46,-4-6 18,-2 1 792,-2-2-496,-11 4-154,6-6-196,-4 1-55,10-6-26,6-3-132,2-2-58,1-2-337,5-20 301,13-10 119,-4 1-638,10 2 619,-10 21 62,0 4-34,10 2 204,-5 10-5,4 2 17,-10 8 61,-8-1 53,-1 1 85,-5 0 290,-7 4 813,-12 0-1235,4-4-124,-5-5-61,14-9-89,1-1-135,2 0-1526,-4-8-1527,4-9 222,0 1 3055,3-6 0,3 17 0,0-1 0</inkml:trace>
  <inkml:trace contextRef="#ctx0" brushRef="#br0" timeOffset="129016">10119 10418 2886,'-29'22'-41,"-1"1"1,-17 14-1,47-37 1</inkml:trace>
  <inkml:trace contextRef="#ctx0" brushRef="#br0" timeOffset="130483">9289 10778 7139,'3'1'1473,"-1"0"-851,-2-1 461,50-37 345,-22 18-1890,1-2 0,-2 1 941,-10 8 357,-12 10-393,-2 0-65,1 0 143,4-2-361,1-2-107,7-3-48,1-2-5,3-4-553,5-2 550,4-3-33,3-2-17,3-1 48,-9 6 1,2-1 7,-7 4 0,1 0 139,4-2 1,1-1 0,-1 1-108,0 1 0,-1 0-818,10-5 1,0-1 818,-8 7 1,-1 0 2,2-2 0,1 1 32,0 0 1,3-2-4,-2 2 1,3-2 0,2-1-1,-1 0-65,-3 2 0,0 0 0,-1 0 0,2-1-588,5-2 1,2-1 0,0-1-1,-3 2 570,5-3 0,-2 1 0,-3 0 13,-8 6 0,-1 0 1,-1-1-534,1 1 0,0 0 0,0-1 535,-1 1 0,0 0 0,1-1-50,7-5 1,2-1 0,1 0 40,-4 1 0,1 0 0,0 0 0,-1 0 11,5-2 1,-1 1 0,-1-1-122,-6 4 1,1 0-1,-2 1 1,-2 1 120,3-2 1,-2 1 23,1-1 1,0 1 26,-1-1 1,3-1 90,-4 2 1,4-3 0,0-1-1,1 0-134,-3 2 1,1-1 0,0-1 0,0 1-1,0-1 23,-1 2 1,1-1 0,-1 0-1,1 1 1,0-2-10,6-3 1,1-1 0,1-1 0,-2 2-1,-5 3-22,-1 2 0,-3 2 0,3-1 0,2-1 1,3-2 0,3-1 0,-2 1 0,-2 2 10,-3 2 0,-2 1 1,-1 0-1,2 0-133,4-3 1,3-1 0,-1 0 0,-3 2 189,1 0 0,-2 0 0,-1 2 533,3-3 1,-2 1-547,1 0 1,1 0-32,-2 0 1,1-1 2,-3 1 0,2 0 0,1-2 35,-1 0 1,1-1-1,1-1 1,-1 1-243,4-2 1,-2 0 0,2-1 198,-6 3 1,2 0 0,-2 0 0,-3 2 8,5-3 1,-2 1 324,-3 2 0,1-1 0,1-1-315,-3 2 1,1 0 0,1-1 0,1-1-36,5-3 1,1-1-1,1-1 1,-2 2 134,-5 4 0,-2 0 1,1 0-1,0 0-141,4-3 0,1-1 1,0 1-1,-4 3 1,2-3 0,2 1 25,-8 4 1,4-3 0,1-1 0,0 1 0,-2 1 86,-1 0 1,-1 2 0,0 0 0,0-1-92,6-3 1,0-1 0,0 0 0,-2 1-10,1 0 0,-2 1 0,-2 2 17,0 0 1,-1 0 95,5-3 1,2-2-130,-8 6 0,1 0 0,1-1-12,5-3 0,1-1 1,-1 1 366,-6 4 1,0 1 0,-1 0-352,-1 0 0,0 1 0,-2 1-3,-2 1 1,0 2 0,-1-1 1,2-2-29,3-2 1,3-1 0,0-1 27,-1 1 0,-1-1 0,1 1 3,0 0 0,0-1 0,-1 1 28,10-7 1,-6 4 32,-9 5 1769,4-2-1873,-15 9 250,-3 2-287,-4 3 1687,-3 4-2025,0 1 844,-8 0-584,0 2-25,-11 3 146,-3 5 36,-10 7 8,13-6 1,-1 1 31,-4 2 1,-2 2-879,-3 2 0,-3 2 1,0 0 835,5-3 0,1-1 0,-2 2 2,-1 0 0,-1 1 0,-1 0 0,1-1-897,-5 4 1,2-1 0,-2 0 888,7-3 0,-1-1 1,0 1-1,0 1-419,-3 0 1,0 1 0,0 0 0,-1 1 437,0 0 0,-1 0 1,-1 1-1,-1 1-188,3-1 0,-1-1 0,0 2 0,-3 1 0,-1 2 1,-1 1 192,9-6 0,-2 1 0,-1 2 1,-1 1-1,-1 0 0,0 1 1,0 0-1,1-1 0,0 0 0,1-1 1,1-1-49,-3 3 0,1-2 0,1-1 1,1 1-1,0-1 0,-1 0 1,0 2-1,-2 0 28,1 0 1,-1 2 0,-2 0-1,-1 2 1,1-1 0,0 0-1,1-1 1,2-1 0,2-2-1,3-2 3,-4 3 1,3-2-1,3-2 1,0 0 0,-2 0-10,0 1 1,-1 0-1,1 0 1,-1-1-1,0 1 70,1-1 0,0 0 1,-1 1-1,0-1 1,-2 2-61,2-3 0,0 1 0,-1 1 0,-1 0 0,-1 1 0,-1 0 0,0 1-2,3-2 1,-2 0 0,-1 2 0,0-1-1,0 1 1,0 0 0,0 0 0,1-1-1,0-1 2,-3 3 0,1 0 0,0-1 0,1 0 0,-1 0 0,1 0 0,-2 1-7,3-1 1,-1 0 0,-1 1 0,0-1 0,1 0-1,1 0 1,3-2 0,2-2-16,-4 4 0,3-2 1,1 0-1,1-1-12,0 0 1,0 0-1,0 0 1,0-1 130,0 0 1,0-1-1,1 1 1,-2 0-145,-4 6 1,-1 1 0,0 0 0,1-2-94,-3 1 1,0-2 0,0 2 86,5-3 0,-1 2 0,1-1 0,1-2 9,0-1 0,1-2 0,1 0 19,-1 0 1,0 0 0,1 0 22,0-1 0,0-1 1,0 1-41,1-1 1,-1 0 0,1-1-3,1 0 0,1 0 1,-4 0 25,-2 3 1,-4 1 0,0 0 0,0 0-102,2-1 1,1 0 0,-1-1 0,0 1 118,0 0 0,0 0 0,0-1 0,2 0-2,-3 1 0,2-1 0,4-2-51,-8 5-65,6-3-78,5-3-54,4-2-2923,10-6 3571,5-1-1347,12-7 949,16-11 0,-12 7 0,6-7 0</inkml:trace>
  <inkml:trace contextRef="#ctx0" brushRef="#br0" timeOffset="132568">23653 11311 9620,'10'4'2358,"-3"-1"-1129,-7-3-1137,0 0 223,58 14-133,-27-9 194,4 0 0,7 2 0,-3-3-607,-5-2 0,-1-1 310,8 0 1,0 1-79,-9-2 1,-2 1-2,-7-1 0,0 0-18,1 0 0,0 0 18,0 0 0,2-2-26,7-1 1,4-3 0,1-1 38,-5 0 0,2-2 1,-1 0-1,0 0-714,0 1 1,0 0-1,0 0 1,0-1 680,0-1 1,1-1-1,-2 0 1,-3 1 19,8-2 0,-3 1-130,-1 1 0,4-2 140,-9 3 1,3-1-1,2 0 1,-1 0-12,-1-1 0,0 1 1,0 0-1,1 0-367,0 0 0,0-1 1,-1 1-1,0 0 339,5-2 0,-2 0 1,-3 2-9,-5 0 1,-3 1 206,1 1 1,2-3-165,3-1 1,4-2-1,1-1 12,2-2 0,2-1 0,-1 0 192,0 1 1,0-1-1,0 1-205,-1-1 1,-1-1 0,-3 3-3,-4 1 0,-2 1-3,0 0 0,3-2-194,2-1 1,4-2 0,0-1 174,1-1 0,1 0 1,0-1 18,0 1 0,0-1 0,-1 1 34,-3 1 0,0-1 1,-4 3-31,-4 0 0,-2 2 28,1-1 0,1-2-271,4-4 1,4-4 0,0 0 229,-7 5 0,0-1 0,1 1 0,0-1-17,-1 1 0,1-1 0,-1 0 1,0 1 42,7-6 1,-2 0 0,-3 3 31,-5 4 0,-2 1-49,-1 0 0,2-2-6,1-3 1,3-3-1,0-1 25,-5 5 1,0-2 0,0 1 0,1-1-143,-1 1 0,0 0 0,0-1 0,0 1 135,7-9 0,-1-1 0,-3 4 6,-1 1 1,-2 1 373,2-1 1,-1 0-392,-4 1 1,3-4 5,2 4 0,5-5 0,2-2 1,-1 1-1,-5 4-127,-3 2 1,-3 3 0,3-3 133,3-2 0,4-3 0,2-2 0,-2 4 0,-6 4 65,-1-1 0,-3 3-75,1 0 1,1-2 41,2-5 1,3-3 0,0-2-15,-6 8 1,1 0 0,-1-1 0,1 0-33,0 1 0,-1-1 0,1 0 0,-1 1-1,6-9 0,-1 1 0,-3 4-16,-1 3 1,-3 3-636,2-1 0,0 0 653,-2 2 0,2-2 320,1-4 1,2-3 0,-2 0-302,-3 6 1,-1 0 0,0 0-20,4-6 1,0-2 0,-2 3-9,0-4 0,-1 1 10,0-2 0,-2 1 23,-3 10 1,-1-2-51,1-1 1,1-3 0,-1-1 22,0 1 0,0 0 0,-1 0 220,-2 6 1,0 0-1,0 0-219,1-3 0,-1-1 0,0 3 0,-3 7 0,-2 1 34,6-20 816,-9 10 1,1-1-927,3 4 1,0 0 9,-5 0 0,0 1-40,9-12-18,-9 24-1474,0 1 1564,-1 2 611,0-5-773,0 7 1400,0-2-1213,0 9 113,0 2-1341,0 2 3040,-2 1-3029,-7 0-2051,-1 10 3133,-16 4 0,17-4 0,-8 2 0</inkml:trace>
  <inkml:trace contextRef="#ctx0" brushRef="#br0" timeOffset="133517">24014 11436 4912,'2'2'1515,"-1"0"775,-1-2-1853,-5-4 517,0-6-618,-3-1 189,2-5 21,-2-7-493,2 3 146,-1-8 1,-1-8 0,1 4-819,2 6 0,1 1 662,-3-9 0,0-5 0,2 5 2,3 6 0,0 2 4,0-3 0,1-3-45,1 1 1,-1-5 0,1-2 0,0-1-40,1 3 1,1-2 0,0-1 0,0 0 0,-1 1-528,1 0 1,-1 0-1,1 0 1,-1 0-1,2 0 562,-1-2 0,2 0 0,-1 0 0,1 2 0,0 3 17,2-3 1,0 3 0,0 1-617,1-3 0,0 1 1,2-1 600,-1 1 1,0 1 0,4-5-139,-2 8 1,2-3-1,1-1 1,0-2 0,1 2-1,0 0 175,2-1 1,0 0 0,1 1 0,0 0 0,1-2-39,-2 1 0,2 0 0,-1-2 0,1 1 0,0 1 0,-1 2 6,0 2 0,-1 1 0,1 1 1,1 1-1,0 0 28,3-2 1,1 2 0,1-1 0,1 0 0,1-2-77,-4 4 1,1-1 0,1-1-1,0 0 1,1-1 0,1 0-1,1 1 51,1-1 0,3-1 0,0 1 1,1-1-1,1 0 0,-1 1 0,0 0 1,-2 1-3,0-1 0,0 1 1,-1 0-1,0 0 1,0 1-1,1 1 0,-1 1-8,5-3 0,0 1 0,1 0 0,-1 2 0,-2 2 0,-2 2 61,0 2 0,-3 3 0,-1 1 1,3-1-62,2-2 0,0 0 0,3 0 0,0-1 0,2 0-10,-5 2 0,1 1 0,1-1 0,1 0 0,1 0 0,0-1 0,1 1-4,0-2 1,2 1 0,1-2-1,1 1 1,-1 0 0,1-1-1,-2 2 1,0 0 11,0 0 1,-2 0 0,1 1 0,-1 1 0,0-1 0,1 0 0,0 0-9,-1 1 1,2 0 0,1-1 0,0 1 0,-1 0 0,-1 1 0,-3 1 0,-2 2 134,6-3 1,-5 3 0,0 0 0,5-1-120,-2 0 1,5 0 0,3-2 0,1 1 0,0-1 0,-2 2-1,-2 1-67,2-1 0,-2 2 1,-1 1-1,1-1 1,3 0 60,-4 1 0,4-1 1,1-1-1,0 1 1,0 0-1,-2 0 0,-3 2 0,0 0 0,-2 1 0,-1 1 0,-1 0 0,1 0-2,6-2 0,0 1 0,-1 0 0,-3 1 301,-2 1 1,-2 0 0,3 0-301,-4 2 0,3-1 0,1 0 0,1 0 0,-1 1-17,0 0 0,-1 0 0,1 1 0,-1 0 0,1 0-107,0 0 0,0-1 0,0 1 0,-1-1 0,0 2 125,3 0 0,-1 0 0,-1 0 0,-4 2 28,6-1 0,-3 2-28,1-1 0,1 1 387,-4-1 0,6 1-396,-6 0 1,6 0-1,3 1 1,-1 0 0,-6-1 8,-3 1 0,-2 0 0,2 0-14,2 0 0,5 0 0,0-1 0,-2 2 0,-7-1-9,-3 1 1,-4 0 108,-1-1 0,-1 1-402,5 0 1,-3 0-573,3 0 2197,-2 0-1981,-29 0 467,-9 3-1335,-10 2 1540,-2 2 0,-1 0 0,3 0 0,-14 4 0</inkml:trace>
  <inkml:trace contextRef="#ctx0" brushRef="#br0" timeOffset="148255">10887 4245 7223,'3'8'2134,"-1"-3"-1723,-2-5 2269,0 0-1812,14 17-201,-14-11-101,7 14 176,-34-11-609,4-5 0,-2 0-711,0 0 1,-3-1 532,-4-2 0,-2-1 1,1 0-780,-2-3 1,-1-1 772,3 0 1,-2 0 0,1-1-18,-6-4 1,-2-3 36,11 1 1,-3-2 0,-2-2 0,0 0 0,4 1-809,-5-3 1,2 0 0,-1-2 843,4 2 0,-3 0 0,-1-2 0,2-2 0,3 0 28,1-5 1,2-3 0,3 0 0,1 1 1,-1-4 0,2 1 1,0-3-330,2 1 1,0-2-1,1-1 1,4 1 370,2-1 0,4 0 1,3-4-200,6 4 1,2-4 0,2-2 0,2-1 0,1 2 0,-1 3 91,2-4 1,1 4 0,2 0-1,1-3-54,-1 7 1,1-3 0,0-1 0,2 0 0,1 0 0,0 3 0,2 3 76,7-6 0,3 4 0,0 3 0,2-1 7,-3 5 0,0 0 0,1 0 0,1 1 0,1 0 12,1-1 0,2 1 1,0 0-1,1 0 0,1 1-57,1-1 1,2 1-1,0 0 1,0 1-1,2 0 45,-7 4 0,0 1 0,0 0 0,2 0 0,3 0 0,2 1-13,-4 3 0,2 1 0,2-1 0,3 0 0,1 1 0,0-1 0,1 1 0,-1 1 0,-1 0 0,-2 1 0,-2 1-6,7-2 0,-3 1 0,-2 2 1,0 0-1,1 0 0,2 0 1,2 0 11,-5 2 0,1-2 1,3 1-1,1-1 1,0 1-1,1 0 0,-1 0 1,-1 2-1,-1 0 1,-2 2-1,-3 2-1,9 1 1,-3 2-1,-2 2 1,-1 1 0,0 1-1,0 0-5,2 0 0,0 1 0,-1 0 0,1 2 0,-1 0 0,0 0 0,0 2 1,0 1 0,0 0 0,0 1 0,-1 1 0,0 0-50,0 1 1,0 0 0,-1 1 0,1 1 0,-1 0 0,-1 1-64,0 0 1,-2-1 0,1 2 0,-1 0 0,2 3 0,1 2 44,-7-1 0,1 2 0,1 2 0,1 1 1,0 2-1,0 0 0,0-1 0,-2 0 0,-1-1 1,-2-2 78,6 6 1,-1-3-1,-3-1 1,0 1-1,1 1 1,0 3 0,-4-4 0,2 2 1,1 2-1,0 1 0,-1 0 1,-1 0-1,-1-1 0,-4-2 1,-2-2 15,4 9 0,-4-2 0,-3-1 0,-2 1 24,-3-2 1,-1 1 0,-2-1-1,-1 1 131,0 8 0,-3 0 1,-3 0 66,-4-2 0,-3 1 1,-4-2-90,0 0 0,-4-1 1,-6 2 31,-4-7 0,-7 3 0,-3 1 0,-2-1 0,0 0 0,3-4-143,3-3 1,1-2 0,1-2-1,-3 1 1,-1 1-3,-2 1 1,-3 2 0,-2 1 0,0 0 0,0-1 0,0-2 0,2-3-2,0-2 0,0-3 0,1-1 1,0-1-1,-1 0-11,-1 1 0,-1-1 0,-1 0 0,0-1 1,0 0-25,-1 0 0,-1-1 0,0 0 0,0-1 0,-1-1-61,0 1 1,-2-2 0,1 1 0,-1-2 0,0 0 60,1 0 0,0 0 0,-1-1 0,-3-1 0,-3 0 18,11-3 1,-4-1-1,-1 0 1,-2 0-1,-1 0 1,-1-1-1,0 0 1,1-1-1,0 0 1,2-1-16,-1 0 1,0-1 0,1-1 0,1 0-1,-1 0 1,0-1 0,0 0 0,-1 1-1,-1-1-3,3 1 1,0 0 0,-1 0 0,-1 0 0,0-1 0,0 1-1,0-1 1,1 0 0,1-1 0,0 0 0,2-1 4,-5-1 0,0-2 0,1 0 1,1-1-1,1 0 0,1 0 0,2-1 1,0 0 1,-1-1 1,2-1-1,1 0 1,1-1-1,0 0 1,0 0-8,-6-3 0,1 1 0,0-2 0,0-1 0,-2-2 11,7 1 0,-1-2 1,0 0-1,-1-2 1,1 0-1,0-2 1,2 0-19,1-1 1,1-1-1,0-1 1,1-1 0,1 0-1,0-1 1,0 1 19,0 0 0,0 0 0,1 0 1,-1 0-1,2-1 0,2 0 1,1-1-14,-1-3 1,2-2 0,1 0 0,1 0 0,3 0 0,3 2-1,0-6 0,3 2 0,3 0 0,2-1-2,0 1 0,1-1 0,2 0 0,3 0 0,1 0 1,3 0-1,1 1 1,2-1-48,1 1 1,2-1 0,1 1 0,3 1 47,1 0 1,1 0 0,4 1 0,5-3-63,-1 8 0,5-3 0,4 0 0,2-1 0,1 0 0,0 2 0,-1 0 0,-3 3 50,1 0 0,-1 2 0,-1 1 0,1 1 0,2-1 0,2-1 0,-5 4 1,2-2 0,1 0-1,2-1 1,0 0 0,1 1 0,0 0-1,-1 2 1,-1 1 0,-2 2-17,8-2 1,-1 2-1,0 3 1,-1 0 0,0 1-1,1 0 1,2-1 0,1 0 0,-1 1 0,1 1 0,1-1 0,-1 2-3,-4 1 0,0 1 0,0 1 1,0-1-1,1 1 0,-1 1 1,1 0 17,0 0 1,0 1-1,1 1 1,0 0 0,-1 0-1,1 1 1,0 0-65,-1 0 0,0 0 0,-1 0 0,0 2 0,3 0 0,1 3 0,5 1 18,-12 3 0,3 1 1,3 1-1,1 2 0,2 0 1,1 1-1,0 1 1,1 1-1,0 0 0,-1 0 1,-1 0-1,0 0 1,-3 0-1,-1-1 0,-3 0 14,11 2 0,-4 0 0,-2 0 1,-1 0-1,-1 0 0,2 1 1,1 2-1,4 1 26,-9-3 0,3 1 0,3 1 0,0 1 1,2 0-1,1 1 0,-1 0 0,0 0 1,-1 1-1,-1 0 0,-3 0 0,-2 0 1,-3 0-1,-3 0-1,8 9 0,-5 0 0,-3 0 1,-3 0-1,0 2 0,0-1-64,1 1 0,-1 0 0,-1 1 0,0 0 0,-2 0 0,0 1 29,-2-1 1,-2-1-1,0 2 1,-1 0-1,-1 1 1,1 2 42,-1 1 0,0 2 1,0 1-1,0 1 1,-2 0-1,-1 1 1,-3 0 127,-2-2 0,-2 0 0,-2 1 0,0-1 0,-2 1 0,1 0 0,0 0-26,1 5 0,1 0 0,0 0 0,-2 0 1,-1-1-1,-4-1 53,-3 4 1,-3-1 0,-3 0 0,-1-3 0,-3-3 41,-2-3 1,-3-4 0,-1-1-1,-2 0 47,-1 0 0,-2-1 1,0-1-1,-2-1-47,-2 0 1,-1-1 0,-1 0-1,-2-2-57,-1 1 0,-1-2 0,-2 0 1,0 0-36,-1-1 1,0-1 0,-3 0 0,-5-1-50,10-6 1,-3 1-1,-4-1 1,-1 1-1,-1-1 1,0 0-1,0-1 1,2 0-1,3-1-34,-4 1 1,2-1 0,1-1 0,1 0 0,-3 0 0,-2 1-11,3-2 0,-4 1 0,-1 1 0,-1-1 0,0 1 0,0-1 0,1-1 0,3-2 0,3 0-13,-7-1 1,4-1 0,2-1-1,-1-2 1,-2 1-77,5-2 1,-2 0 0,-1 0-1,0-1 1,0-1 0,1 0-1,2 0-107,-3-1 1,2 0 0,0-1 0,1 0 0,-2-2 12,1 1 0,-2-1 0,0 0 0,1-1 0,1-1 0,4-1-116,-1-1 0,3-2 0,2-1 1,0-6 298,0-5 0,-1-7 0,1-2 0,2 2 0,3 4 0,-10-2 0,4 0 0,6-10 0,0 1 0,0-1 0</inkml:trace>
  <inkml:trace contextRef="#ctx0" brushRef="#br0" timeOffset="151841">12923 16355 9404,'1'9'1168,"0"-3"-950,-1-6 916,78-7-3518,-36 1 2454,-13 2 1,7-1 0,0 0 0,-4-1-450,-1-1 0,0-1 598,6-2 0,3-2 1,2-1-101,-6 0 0,0-1 0,1-1 0,-2 1-118,6-2 0,-2 1 0,1-1-258,-4 1 1,1-1 0,-1 0-1,-4 1 261,5-2 1,-3 0 17,0-1 1,0 1-23,-2-1 0,1 0 0,-2 0 0,-1 0-2,0 0 1,0-2 2,-4 2 0,2-2 0,0 0 43,1-3 1,1-1 0,-1-1-45,0 1 0,0 0 0,1-2 9,-4 1 0,2-2 0,0 0 0,-3 2 15,-4 3 1,-1 1-1,0-1-21,4-7 0,1-2 0,-2 3 1,5-3 0,0 0-2,-9 5 1,1-4 0,-1 1 0,0 2 0,0 2 1,0 3 0,0-2-1,5-12 0,2-2 0,-4 4-8,-6 6 1,0 1 0,5-10 0,1-1 0,-6 9 0,1 0-198,3-7 0,3-2 133,1 4 0,1-2 0,0 2-309,1 0 1,1-2 377,-7 10 0,3-4 0,0 1 0,-1 3 32,7-8 0,-1 3-11,-8 9 1,0 0 0,0 0-22,0 0 0,1 1 0,-1-1-520,9-10 0,0 1 518,-2 3 1,2-2-41,-3 4 0,2-2 0,-2 2-173,-2 3 0,0 0 170,9-8 0,-1 3 196,-6 7-333,10-4 176,-8 8 1078,10-2-1099,-3 7 1,0 2 706,-10 3 1,0 1-680,17-4 0,1 1 0,-16 4 1,0 2 38,13-1 1,1 1 5,-9 1 1,0 0-47,7 0 0,3 2-4,-9 3 1,0 1-1,-1 0 26,-1 0 1,0 1-8,0 0 0,2 2 0,-3 0-13,-4 1 1,-3 0 21,3 1 0,-1 0-24,1 1 0,1 0-4,0 0 0,0 1 4,1-1 0,2 2 39,8 4 0,6 1 0,-4 0-35,1-1 1,0 1 109,-10-4 1,4 1-1,-1 0 1,-4 0-115,8 2 0,-2 1-8,-2 1 1,2 1-1,-2 0-4,-7-4 0,-1 0 0,0 1 3,4 4 1,1 1 0,2 2-529,-1-1 1,2 2-1,0 0 1,-4-1 536,-4-2 0,-3-2 0,3 2-16,5 3 1,4 1 0,0 0 0,-5-3-159,3 5 0,-1-2 159,-1-1 0,2 2 1,-1-2-228,-6-4 0,-2-2 0,1 1 227,7 4 0,1 2 1,3-1-4,-2-2 0,2 0 1,1 0-1,-3-2-63,-2-2 1,-3-1 0,3 1 69,3 2 1,3 1-1,1-1 1,-5-2 10,5 2 0,-2-2 18,-2-1 1,1 1 0,-1-1-74,4 2 1,0 1 29,-10-5 1,3 1-1,0 1 1,-1 0 17,1 0 1,-1 0 0,-1 0 151,-2 1 1,0-1-1,0-1-148,2 0 0,0-1 1,-2-1 278,-2 0 1,-1 0-344,7-1 0,0 0-21,-2-1 0,-1 0 85,1-1 0,0 0-17,-1-1 1,3-1-23,6 1 0,5 0 0,-2-2 42,-1 1 0,0-1-1,1-1 0,4 1 0,-5-1-31,-5-3 0,-2 0 32,-1-1 0,2 1 0,-1-1-6,5 1 0,-1-1-13,-4 1 1,1-1-1,-3 0 43,2 0 0,0-1-38,5 2 0,4-1 0,-3 0 14,-1 0 0,0 0 15,-1 0 0,3 0 0,-3 0 52,6 0 0,-3-1-38,-10 0 1,1 0-3,1 0 0,2 0 0,-2 0-375,2-1 1,-1 1 387,-1-1 1,-1 0-15,-7 0 1,-2 0 914,-1-1-896,-5 0 2236,-5 0-2062,-5 0 716,-2 0-1874,-4 0 1105,1 0-166,-4-4 0,2 3 0,-2-4 0</inkml:trace>
  <inkml:trace contextRef="#ctx0" brushRef="#br0" timeOffset="161726">22635 6015 9600,'1'6'474,"0"-2"872,-1-4-212,22 38-167,-10-5-589,2 1 0,0 9-1034,-8-11 1,-3 5-1,0 3 1,-1-1 0,0-2 520,1-2 1,-1-2-1,0 1 1,1 5 68,-1-3 1,0 5 0,0 3-1,0 2 1,0 0 0,0-1-1,0-1 1,0-4 151,0 5 1,-1-3 0,1-1 0,-1 0 0,1 4-97,0-5 1,0 1 0,-1 1 0,1 2 0,0 1 0,0 2 0,0 1 20,-1-9 1,1 2 0,-1 1-1,1 2 1,-1 0 0,1 1-1,-1 1 1,1-1 0,-1 1-1,1-1 1,-1 0 0,1-1-107,-1-2 0,0-1 0,1 0 0,-1 0 0,0 0 1,0 0-1,0 0 0,0 0 0,0 0 0,1 1 1,-1 1-1,0 0 90,0-1 0,0 1 0,1 0 0,-1 1 0,0 1 0,0-1 0,1 1 0,-1 0 0,0-1 0,0 0 0,0 0 0,1-1 0,-1-1 0,0-2-4,0 4 1,0 0-1,0-2 1,0 0 0,-1-1-1,1 0 1,0 0 0,0-1-1,0 1 1,0-1 0,0 1 8,-1 2 1,1 0 0,0 0 0,0 0 0,0-1 0,0 1-1,0-2 1,0 0 0,0 0 0,0-2-1,1 6 0,-1-2 0,0-1 0,0-1 0,0 1 0,1 3 0,0 3-39,-1-9 0,1 2 1,0 2-1,0 1 1,0 2-1,0 0 1,0 1-1,1 0 1,-1-1-1,0-1 1,1-1-1,-1-2 1,1-2 17,0 8 0,0-2 0,1-2 0,-1-2 0,0 1 0,1-1 0,0 2 0,-1 1 6,0-5 0,1 1 0,-1 1 0,0 1 0,0-1 1,1 0-1,-1 0 0,1 0 0,-1-2 0,1-1-77,0 4 0,1-1 1,-1 1-1,1-2 1,0-1-1,-1-1 0,0-3 1,0-1-36,1 9 0,0-4 1,-1-2-1,0 2 5,1-2 0,-1 2 0,1 0 0,-1-2 0,0-3-178,-1 1 1,0-2-1,0-1-551,0 2 1,-1 1 0,0-3 349,0-2 0,-1-2 686,0 1 0,-1-13-185,-2-25 315,-1-23 0,0-10 426,1 6 1,0-7-715,0 9 0,1-7 0,-1-4 0,0-2 0,0 0 0,0 3-271,1 2 1,-1 1 0,0 0 0,0-1 0,0 0 0,0-1 119,0 0 1,0-2-1,0 0 1,0-1-1,0 1 1,-1 0-1,1 1 9,0 3 0,-1 1 0,1-1 1,0 1-1,-1 1 0,0 1 1,1 0 112,-1-5 1,0 1 0,0 1 0,0 0 0,0 0-269,0-2 0,0 0 1,0 1-1,0-1 1,0 0 325,0-1 1,0 1-1,0-1 1,0 1 0,1-1-72,-1 0 1,0 1 0,1 0-1,-1-2 1,1-3 117,0 10 1,0-3-1,0-1 1,0 0 0,0-2-1,0 0 1,0 0 0,0 0-55,0 2 1,1-1 0,-1-1 0,0 1-1,1-1 1,-1 0 0,1 0 0,-1 0 0,0 0-23,1-1 0,-1 1 1,1-1-1,-1 1 0,1-1 1,-1 1-1,1-1 1,-1 0-1,1 1 40,0-1 1,0 0 0,-1 0 0,1 0 0,0 0 0,0 0 0,0 1 0,0 2-1,0 0-59,0-2 1,0 2 0,0 1 0,1 0 0,-1 1 0,0-1 0,1 0-16,-1-1 1,0 0 0,0 0-1,1 0 1,-1 0 0,1 0-1,-1 0 7,0 0 0,1 0 0,-1 0 0,1 0 0,-1 0 0,1 0 0,-1 0-30,1 1 0,0 0 0,-1 0 0,1 0 0,-1 0 0,1-2 0,0-1 56,-1 2 1,1-1-1,0-2 1,0 0-1,-1-1 1,1 0-1,0 0 1,-1 1-1,1 0 8,0 1 0,0 0 0,0 0 1,-1-1-1,1 2 0,0-1 1,0 0-1,0 0 0,0 1-9,0 0 0,-1 0 0,1 0 1,0 0-1,0 1 0,0-1 1,0 2-1,0 0 0,-1 1 27,1-5 1,0 0 0,0 1-1,1 1 1,-2 1 0,1 1-1,0 2 105,-1-4 1,1 2-1,-1 2 1,0 2-1,0 1-18,0-5 0,0 3 0,-1 0-139,1-2 0,-2 0 0,0 11 365,-3 9-330,4 37 0,1 12 70,-1 4 0,1 4-44,1-7 0,0 4 0,0 1 0,1 0-9,-1 2 1,0 1-1,0 0 1,0 2-18,1-3 0,-1 1 0,0 1 0,1 0 0,-1 2 46,0-3 0,0 0 1,0 1-1,1 1 0,-1 0 1,0 1-4,0-3 0,0-1 1,0 1-1,1 0 1,-1 2-1,0 2 0,0 2 1,0-9 1,0 2 0,0 1 0,0 2 0,0 0 0,0 1 0,0 1-1,0 0 1,0 0 0,0 1 0,0 0 0,0 0-145,0-3 0,0 1 0,1 0 0,-1 0 0,0 1 1,0 1-1,1-1 0,-1 1 0,0-1 0,1 1 0,-1 0 1,0-1-1,0 1 0,1 0 56,-1 0 1,0 0-1,1 0 1,-1 0 0,0 1-1,0-1 1,1 0 0,-1 1-1,0-1 1,1 1-1,-1-1 1,0 0 0,1 0-1,-1 1-26,1-1 0,0 0 0,-1 1 0,1-1 0,0 1 0,-1 0 0,1 0 0,0-1 0,-1 0 0,1-1 0,0 0 0,0-1 0,0-1 0,0-2-1,0 6 0,0-2 0,1 0 0,-1-2 1,1 0-1,-1-1 0,0 1 0,1-1 1,0 0-1,-1 0-23,1 5 0,0-1 0,0 0 1,0 0-1,0-1 0,1 1 0,-1-1 1,1 0-1,-1 0 6,1-2 1,-1 0 0,1 0-1,0-1 1,-1 0 0,1 0-1,0 0 1,0 0 0,0-1-15,1 2 1,-1-1-1,0-1 1,0 0-1,1 1 1,0 0-1,0 3 1,1 1-185,0-6 1,0 3 0,0 1-1,1 1 1,1 1 0,-1 1 0,1 1-1,-1-2 1,1 0 0,-1-1 0,0-2-1,0-2 1,-1-2 79,1 8 0,0-4 0,-1-2 1,0-1-1,1 0 0,0 2 1,0 2 159,0-1 0,1 3 0,1 2 0,-1 1 0,1 1 0,0-2 0,-1-1 0,-1-3 0,0-4 0,-1-6 11,2 16 0,-2-9 0,-1-5 0,1-4 0,-2-4 0,-1-3 0,0 0 0</inkml:trace>
  <inkml:trace contextRef="#ctx0" brushRef="#br0" timeOffset="163010">20818 6893 2972,'7'7'-137,"-1"-2"2623,-6-5-2614,0 0 72,42-3-224,-19 1 737,4 0 1,3 0-632,-5 0 1,-2 0 226,6-1-50,13 0 745,-26 2-577,-3 0 2777,-5 1-2757,-2 0-99,-6 0-181,0 0 444,0 3 765,-9 10-901,2-1-74,-8 9 65,2-3-92,-1 3 36,-10 17-146,7-8 109,2 1 1,2 1-123,3 7-210,3-15 1,2-2 125,6 4 24,3-12 65,5-3 67,4-3-64,4-3 114,6-6 1,1-2-3382,10-3 3264,-6-1 0,1-1-82,8-8-1066,1-4 917,-18 9 0,0 1 64,-1-1 0,1 0 167,11-8 0,0 0 0,-4 4 0,-7 2 0,0 1 0</inkml:trace>
  <inkml:trace contextRef="#ctx0" brushRef="#br0" timeOffset="163177">20849 7222 9761,'31'-17'-373,"-1"1"1,0-1 0,1 1 0,-1 0 0,-7 4 0,-5 4 0,0 0 0</inkml:trace>
  <inkml:trace contextRef="#ctx0" brushRef="#br0" timeOffset="166460">20254 5953 11541,'3'7'3187,"-1"-1"-2599,-2-6-266,0 0-261,-15 21-37,2 1 0,-2 3-40,0 0 0,-2 1 0,2 0-431,-5 7 0,0 1-313,-3 5 0,2-4-2104,4-4-14,-4 6 2174,9-17 0,6-10 0,1-3 0</inkml:trace>
  <inkml:trace contextRef="#ctx0" brushRef="#br0" timeOffset="166579">20129 6172 13179,'34'16'-1062,"-1"1"1,-1-2 0,-4-4-314,3-6 1375,9-3 0,-21-1 0,4-2 0</inkml:trace>
  <inkml:trace contextRef="#ctx0" brushRef="#br0" timeOffset="166761">20521 5921 14294,'-5'32'-198,"1"-1"1,-1 0 0,1 2-1,-1-1-1042,1 5 1,-1-2-174,2-7 1,-1-3-296,-2 13-405,-2 6 1293,-1-17 1,6-15 0,-2 0 0</inkml:trace>
  <inkml:trace contextRef="#ctx0" brushRef="#br0" timeOffset="166979">20395 6438 8727,'-4'-4'3276,"1"1"-6553,3 3 2773,40-27 498,-20 14 414,12-6 0,0 1-498,-14 10 1008,6 0-918,-19 10 521,-1 13-272,-3 2 3027,-1 12-3162,-5-4 0,-1 2-176,-1 5-64,1-4 0,-1-1-17,5-8 799,0 0-774,4-12 118,3-3 205,16-9-1474,6-12-109,5-3-1776,-1-9 3154,-17 9 0,-1 2 0,1 0 0,2-7 0</inkml:trace>
  <inkml:trace contextRef="#ctx0" brushRef="#br0" timeOffset="167212">20646 6172 10328,'-5'-7'3276,"1"1"-2093,4 6-1629,0 0 362,36-25-5,-20 16 22,6-6-1,0 2-74,-8 10 7,-2 1 107,-2 3 219,-2 11 338,-4 10-319,-7 19-210,-4-3-939,-7 2 804,2-11-558,0-2-2584,-1 9 2822,7-18 0,0 4 0,5-20 1</inkml:trace>
  <inkml:trace contextRef="#ctx0" brushRef="#br0" timeOffset="167678">20708 6329 9760,'8'-8'3276,"-2"2"-1643,-6 6-2047,0 0 218,64-4 25,-37 11-45,9-8 1,-2 2 215,-21 10 103,-8-7 141,-3-1 61,-1-2 25,-1 0 197,3-1-446,0-2-218,1-2-177,1-6 152,-1-5 162,2-3 56,2-5 50,1-1 90,5-13 196,-5 16 0,-1 0-1013,9-20 806,-1 5-247,-5 14-61,-5 10-177,-1 2-509,0 12 887,-1 4-69,5 6 89,-2 5-28,0 1 0,-2 2 1299,-1-1-1341,-2-1-28,0 2 0,-2-7-6,1-1-243,0-8-697,1-4 515,0-2-760,2-4-598,5-16 1716,3-15-1013,2-3 1371,-6 18 1,-2 0 1290,0-17-676,8 13-290,-9-1-674,9 18 64,-9 8 341,4 7 228,-2 11-250,2 7-70,-1 6-692,-8 6 477,10 3-34,-13 1-532,7-7 0,1 1-818,-4 8-13,-1-12 1,0 0 1362,0 2 0,0-16 0,0 1 0</inkml:trace>
  <inkml:trace contextRef="#ctx0" brushRef="#br0" timeOffset="168128">20614 7801 10986,'-25'-11'321,"-1"0"0,7 2 1,-4-3-510,-10-4 0,-9-3 0,-2-1 1,6 0 261,6 3 1,2 0 0,-1-2-514,1 1 1,-3-1-1,0-2 1,0 1-1,4 0 469,-4-5 0,3 1 0,0-1-212,-1-3 0,1-1 0,-1-1 212,7 6 1,-1 0 0,1-1 0,1-1 34,3 0 0,1 1 0,0-3 1,1-3 109,-1-4 0,-1-5 1,0-2-1,1-2 1,2 2-1,2 3-175,1-2 0,4 3 0,0-1 0,0-3 0,0 2 1,-2-4-1,0-1 1,2 0 0,2 2-1,4 4 4,4 2 0,3 4 1,3 0-1,0 1 0,2-2 0,0 1 0,3 1 1,1 0-5,2 0 0,2 1 0,2 1 0,1 1-20,2 0 0,2 0 1,1 2-1,2 1-335,1 0 0,2 1 0,1 1 0,1 1 333,2 1 0,0 1 1,3 1-1,3 1 21,-3 4 1,3 0-1,2 1 1,2 1 0,0 1-1,1 2-72,-4 2 1,2 2 0,0 0 0,1 2-1,0 0 1,0 0 0,-1 1 67,1-1 0,1 0 0,-1 1 1,0 0-1,0 2 0,0 0 0,0 2-6,0 1 1,0 2 0,0 0-1,0 2 1,-1 1 0,-2 0 0,-2 2 10,3 2 0,-1 1 0,-3 2 0,0 0 0,-1 2-15,1 0 1,-2 1 0,0 1 0,-1 1 0,0 1 14,-3-1 0,0 1 0,0 0 0,-2 3 0,0 5 101,-4 2 0,1 5 0,-2 4 1,0 1-1,-1 0 0,-2-1 1,-2-3 24,-1-1 1,-1-3-1,-2 0 1,-2 3-1,-1 3 27,-2-1 0,0 5 0,-1 3 0,-1 1 0,-2 0 0,-2-1 0,-1-3 0,-4-5 6,-4 7 0,-5-5 0,-3-2 0,-1 2-75,1 2 0,-3 1 0,-1 0 0,-1-2 0,-2-2-3,-2-2 0,-2-4 0,-1 0 0,-1-1-45,0 0 1,-1 0-1,-2-1 1,-5 2-133,5-8 1,-2 1 0,-3 1 0,-2 1 0,0-1 0,-1-1 0,0 0-1,2-2-232,-2 1 1,1-2-1,-1-1 1,0 0-1,0-1 1,0 1-1,-2 0-37,5-2 1,-2 1 0,0 1 0,-1-1 0,1 0 0,-1 0 0,1-1 0,1-2 0,2-1-183,-7 2 1,2-2 0,0-1 0,1-2 0,1 0 0,0-2 390,-2-2 1,0-1 0,1-1 0,3-1 0,3 0-1,-10 4 1,3-3 0,-6-2 0,0 0 0</inkml:trace>
  <inkml:trace contextRef="#ctx0" brushRef="#br0" timeOffset="169361">20239 8459 13790,'6'3'3122,"0"0"-2473,-6-3-727,0 0-37,-35 41-25,22-18 0,-1 1-1499,-9 10 1,-1 0 648,10-5 1,2-1-650,2-5 1,-1-1-996,-9 9-643,11 2 2616,-4-20 0,16-7 0,-6-4 0</inkml:trace>
  <inkml:trace contextRef="#ctx0" brushRef="#br0" timeOffset="169465">20176 8616 7143,'6'3'2403,"-1"0"-248,-5-3-2773,0 0-2659,64 39 2621,-39-29 1,10 11-1,-4-3 1,-21-18 0</inkml:trace>
  <inkml:trace contextRef="#ctx0" brushRef="#br0" timeOffset="169861">20536 8397 12750,'3'7'2303,"0"-1"-2511,-3-6 200,-14 46-180,6-18-153,-1 2 1,-3 6 0,1-3 244,1-4 1,-1-1-576,-2 6 0,0 0 725,3-12 1,1-3 125,-4 4 85,2-5 264,3-4 462,-5-3-1192,16-6 75,-6-4 126,19-6 59,2-5-59,6-5-126,6-4-21,-1 2 0,2-2 8,-8 8 0,-1 0-165,6-4 0,-3 3 304,-1 5 204,-23 8 11,10 4 205,-14 4 392,6 27-798,-14 1-285,6-14 1,-1 0 267,-7 11-140,6-14 1426,2-4-1364,2-2-90,1-4 40,4-2 425,9-5-135,1-3-159,11-7-126,-1-5-263,3-7-34,2-4 423,-9 1 0,3-4 0,-2 4 0,4-5 0,-1-1 0,-1 0 0</inkml:trace>
  <inkml:trace contextRef="#ctx0" brushRef="#br0" timeOffset="170578">20724 8491 15501,'0'-8'1262,"-1"1"-1595,1 7-109,0 0 151,65-30-2076,-38 19 2287,12-6 0,-1 1-71,-17 13 361,-5 0-280,-5 4 70,-5 4 319,-3 12-87,-13 14-232,1 3-225,-10 4 38,3-12-474,1-1-933,1-2-290,2-5 592,3-1 783,4-8 2562,3-5 484,12-18-957,-2 4-564,6-11 96,4-1-1112,-6 10-222,7-6-35,-8 14 41,2 2 85,9 5 340,-4 2-296,12 11 76,-9 3 22,-4-3 148,-6-2 74,-9-12 41,-1 0 20,0-2 67,1 0-582,0-2-204,1-4-9,2-5 268,5-18 203,0 3-32,5-12 311,-3 11 1,0 1-88,-2 5 1,0 1-230,-2-4 0,0 1 0,10 1-184,-17 14-164,10 3 57,-7 3 174,3 5 304,7 19-44,-4-3-19,-2 3 1,-1 1-38,-3 2-87,-1 6-104,-2-5-19,-1-13-28,0 2-364,0-13-597,1-1 381,2-6-700,1-2-297,12-31 1947,0-3-1156,-7 15 1,1 0 1673,5-14 497,-5 16-692,-1 4 303,-2 5-257,-2 4-453,0 12 450,-1 6-196,1 12-249,0 5-140,0 5 2172,0 5-2459,-2-2 0,0 1-843,0-6 1,-1-1 165,1 7 0,-1-2-1853,0 5 2625,-2-14 1,0-12 0,0-1 0</inkml:trace>
  <inkml:trace contextRef="#ctx0" brushRef="#br0" timeOffset="170912">20192 9384 12661,'7'2'1638,"24"-12"0,6-7-1134,-14 7 0,1-1-1597,9-3 1,4-3 0,0 1 578,-9 5 1,-1 0 0,1 0 542,4 0 0,0-1 0,3 0-264,-4 2 1,3-2-1,2 1 1,1-1-1,0 1 202,4-1 1,1 0-1,1-1 1,0 1 0,1 0-84,-8 2 0,0 0 0,0-1 1,0 1-1,1 0 0,-1 1-62,6-2 1,1 0-1,-1 0 1,0 1 0,-1 1-479,-3 1 1,0 0-1,0 2 1,-2-1 0,-2 1-438,10-1 1,-4 1 0,2 0 1029,-2 0 1,2 1 0,-2 1-1,-8 1 1,-5 0 0,-5 2-1,20 0 1</inkml:trace>
  <inkml:trace contextRef="#ctx0" brushRef="#br0" timeOffset="180965">21163 6501 1067,'0'40'59,"0"0"0,0 0 0,0 1 0,1-1 0,-1 0 0,0 0 0,0 0 0,0 0 0,1 0 0,-1-2 0,0 0 0,0 0 0,1 1 0,0 0 0,-1 1 0,2 1 0,0 3-157,-1-5 0,2 2 0,0 2 0,0 1 0,0 1 0,0 0 0,1 0 0,0 1 0,-1-1 0,1-1 0,-1 0 0,1-3 0,-1 0 82,0 4 1,0-2 0,0-2 0,0-2-1,0 1 1,0 1 0,0 3 0,1 2-1,0 4-14,-1-15 0,0 2 0,0 1 0,0 3 0,0 1 0,1 1 0,0 1 0,-1 2 0,1 0 0,0 0 1,0 1-1,0 0 0,0 0 0,-1 0 0,1-1 0,0 0 0,0-1 0,0-1 0,-1-2 0,1 0 0,-1-3 1,0-1 29,1 9 0,0-2 0,0-2 0,0-1 0,-1-1 0,1 0 0,-1-1 0,1-1 0,-1 1 0,1-1 0,-1 1 0,1 0 0,-1 1 0,1 1 0,0 0 0,0 1 0,0 1 0,0-1 0,0 0 0,-1 0 0,1-1 0,0 0 0,0-2 0,-1-2 0,0-1 0,1-2 0,0 8 0,0 0 0,0 1 0,0-1 0,-1 0 0,1 1 0</inkml:trace>
  <inkml:trace contextRef="#ctx0" brushRef="#br0" timeOffset="181499">21131 7018 2386,'4'-43'172,"-1"0"1,0 0 0,0 0 0,1 0 0,-1 0-1,0 0 1,0 2 0,0 0 0,0 1 0,0-1-1,0 3 1,0 1 0,0 2-428,1-5 0,0 2 0,0 3 0,0-1 461,0 3 1,-1-1 0,1 2-1,-1-1 245,-2-11 0,0 0 0,1 6 181,5 5 1,-2 4-633,-4-10 0,13 68 189,-8 0 0,-1 5-254,0-2 1,1 2 0,1 7 114,-2-4 0,1 5 0,1 3 0,-1 1 0,0 1 0,0-2-198,0-5 1,-1-1 0,-1-1 0,1 2-1,0 2 1,0 5 142,-1-13 1,0 4 0,0 1 0,1 2 0,-1 1 0,1 2 0,-1-1 0,0 1 0,1 0 0,-1-1 0,0-1 0,0-2 0,-1-2 4,1 6 0,0-2 0,-1-2 0,0-1 0,0 1 0,0-1 0,0 1 0,0 2 0,1 1-4,-1-4 1,0 3 0,0 0 0,0 1 0,0 1 0,0 0 0,1 0 0,-1 0 0,0-1 0,-1-1 0,1-1 0,0-1-117,-1 4 1,1-2 0,-1 0 0,0-2 0,1 0 0,-1 0 0,0 0 0,0 1 0,0-1 104,0 1 0,0 0 0,0 0 0,0-1 0,0 1 0,0 0 0,0-1 0,0 1 0,0-1-17,0 5 0,0-2 1,0 0-1,0 1 1,-1-1-1,1 2 1,0 0-1,0 1-2,-1-6 0,1 1 0,0 0 0,-1 1 1,1 0-1,-1 1 0,0 0 0,1 0 1,-1 1-1,0 0 0,0-1 0,0-3 1,0 0-1,0 1 1,0-1 0,0 1-1,-1 0 1,1 1 0,0-1-1,-1 1 1,0-1 0,0 1-1,0 0 1,0 1-47,-1-1 0,1 0 0,-1 1 0,-1 1 1,1 0-1,0-1 0,-1 1 0,1 0 1,-1-1-1,0 0 0,1-1 0,-1-1 1,1 0-1,0-2 22,-1 5 0,2 0 1,-1-1-1,0-1 0,0-1 1,0 0-1,0-2 1,-1 0-1,0-1 0,0-1-132,-2 10 0,0 3 0,-1 1 0,0-4 0,-1-8 0,0-13 0,0-15-449,-7-27 1,1-19 638,5 7 0,1-6 0,0-4 0,1-3 0,0 0 0,0 2 0,0 1 0,0 0 0,0 0 0,0 0 0,1-2 0,-1-2 0,1 2 0,0-1 0,0-2 0,1-1 0,-1 0 0,1-1 0,-1 1 0,1 0 0,0 5 0,0-1 0,0 0 0,0 0 0,1 0 0,-1 0 0,0 1 0,1 0 0,-1 1 0,0-4 0,0 1 0,1 1 0,-1 0 0,0 0 0,1-1 0,-2-2 0,1 1 0,0-1 0,-1-1 0,0-1 0,0 0 0,0 0 0,0 1 0,1 1 0,1 2 0,0-2 0,0 2 0,1 0 0,0 2 0,0-1 0,0 1 0,0-1 0,-1-1 0,0 1 0,-1 0 0,1-1 0,0 1 0,0 0 0,1 0 78,0 0 0,1 0 0,1 1 0,-1-1 0,1 1 0,0-1 0,-1 1 16,0-5 0,0 0 1,-1 0-1,1 1 1,0 0-1,0 0-35,1 2 0,-1 0 1,1 1-1,0 0 0,0 0 1,0 1 97,0-4 0,1 0 0,-1 1 0,1 0 1,0-1 13,1 6 1,0-2 0,1 1 0,-1 0-1,1 1 1,-1 3-57,1-2 1,-1 2-1,1 1 1,1 2 93,5-8 0,1 1 0,0 22-65,-4 29 0,1 19 0,-1 12 0,-1 3 0,1-6-144,0-7 0,-1-2 0,0 2 0,0 2 0,-1 5-23,-1-6 0,-1 4 0,0 3 0,0 3 0,0 1 0,-1 2 0,0-1 1,1 0-1,-1-1 0,0-3 0,0-3-64,1 7 0,0-4 0,-1-2 1,1 0-1,-1 1 0,0 2 0,0 4 39,-1-11 1,0 3 0,-1 2-1,1 2 1,-1 0 0,1 1-1,-1 1 1,0-1 0,0 0-1,1-1 1,-1-2 0,1-1-1,-1-3 48,1 6 0,1-2 0,-1-1 0,1-2 0,-1-1 0,0 1 0,1 2 0,-1 1-19,-1-3 0,1 2 0,-1 2 0,0 0 0,0 0 0,1-1 0,-1 1 0,0-2 0,0-2 0,0-1 21,0 8 0,0-2 0,1-2 0,-1 0 0,0-1 0,0 0-2,0-1 0,0 0 0,0-1 0,0 0 0,0 0 0,0 0-90,0 4 1,1 0 0,-1-1 0,0 1 0,-1 1-224,1-1 1,0 3-1,0 0 1,-1 0-1,1-2 1,-1-3 32,-2 5 1,1-4-1,-1 0 1,1 3 299,1-8 0,1 3 1,0 1-1,0-2 0,-1-3 1,0-6-1,-4 5 0,1-4 1,6-1-1,-1 1 0</inkml:trace>
  <inkml:trace contextRef="#ctx0" brushRef="#br0" timeOffset="184371">23748 12251 5913,'37'-1'342,"0"0"0,0 1 0,0-1 0,1 0 0,2 1 0,-1-1 0,0 0-1117,0 0 0,-1 0 1,0-1-1,2 1 775,-3 0 0,0 0 0,2-1 0,-1 1 0,1-1-146,3 1 1,-1-1 0,2 0 0,1 0 0,3 0 145,-11 1 0,2-1 0,2 0 0,2 1 0,-1-1 0,1 0 0,-1 0 0,-1 0 0,-1 0-44,3 0 1,-2 1 0,-2-1 0,1 0 0,1 0 0,2 0 0,2 0-4,-6 0 1,1 0 0,3 0 0,1-1 0,1 1-1,1 0 1,-1-1 0,1 1 0,-2 0 0,-1-1-1,-2 1 1,-3 0-140,9-1 1,-4 1-1,-2-1 1,-1 1 0,1-1-1,3 1 1,4-1 98,-11 0 1,3 1-1,1-1 1,2 0 0,1 0-1,1 0 1,1 0 0,0 0-1,0 0 1,-1 0 0,0 0-1,0 0 1,-2 0 0,-2 0-16,3 0 0,0 0 1,-1 0-1,0 1 0,-1-1 1,-1 0-1,1 0 0,-1 0 1,0 0-1,1 0 1,0 1 101,3-2 0,1 1 0,0 0 0,0 0 0,0-1 0,0 1 0,-1 0 0,-1 0 0,0 0 0,-2 0 0,4 0 0,0-1 0,1 1 0,-1 0 0,-3 0 0,-3 0 0,-5 0 0,-5 1 0,8-1 0,-8 1 0,-1-1 0,0 1 0</inkml:trace>
  <inkml:trace contextRef="#ctx0" brushRef="#br0" timeOffset="184666">27757 12015 8664,'-38'4'329,"0"-1"1,-1 0 0,1 0 0,-2 1 0,-5-1-316,11-1 0,-4 1 1,-2-1-1,-3 1 1,0-1-1,-2 1 1,1-1-358,4 0 1,-2 1 0,-1-1-1,0 1 1,-1-1 0,0 0 0,-1 1-1,1-1 1,0 1 351,5-1 1,0 0-1,-1 0 1,1 0-1,0 0 1,-1 0-1,0 0 1,0 1 0,-1-1-1,-1 0-46,1 0 0,-1 1 0,-1-1 0,-1 1 0,-1-1 0,0 1 0,1-1 0,1 1 0,1-1 0,1 1 0,3-1 0,1 0 64,-9 1 0,4 0 0,2-1 0,1 1 0,-1 0 0,-3 0-12,5 0 0,-2-1 0,-1 1 0,0 0 0,-1 0 1,1 1-1,-1-1 0,2 0 15,1 1 0,0 0 0,1-1 0,0 1 0,0 0 0,-1 0 1,-1 0-1,-1 1-96,3-1 0,-2 0 0,0 1 1,-1-1-1,-1 1 0,1 0 1,0 0-1,0-1 0,1 1 0,1-1 82,-3 1 1,0 0 0,1 0 0,1-1 0,0 1 0,-1 0 0,1 0 0,-1-1-7,-3 2 0,-1-1 0,-1 1 0,0-1 0,1 1 1,2-1-1,3 0 0,4-1 34,-7 1 0,6 0 0,1-1 0,1 0 214,0 0 1,0 0 0,1 0 0,0-1 23,-3 1 1,-1 0 0,2-1 0,7-1-521,4-1 0,6-3 193,-6-1 45,41-2 0,20-2 0,2 1 84,-1-1 0,3 0 1,2 1-84,-6 0 1,1 1-1,2-1 1,7 1 47,-14 1 1,3 0-1,2 0 1,2 0 0,2-1-1,1 1 1,2 0 0,0 0-1,0 0 1,1 0 0,-1 1-21,-3 1 0,1-1 0,0 1 0,2 0 1,0 0-1,0 0 0,1 1 0,0-1 0,0 1 1,0-1-1,0 0 0,0 1 0,0-1 0,-1 0-29,0 0 0,0 0 0,0-1 0,0 1 0,0 0 0,0-1 0,0 1 0,0-1 0,1 1 0,-1 0 0,0 0 0,0 0 0,0 1 0,0 0 0,-1 0 0,0 0 0,0 0 0,1 1 0,0 0 0,0 0 0,0-1 0,0 2 0,-1-1 0,-1 0 0,0 0 0,-1 1 0,-2-1 0,-1 1 0,-2-1-124,12 1 1,-4 1 0,-1-1 0,-1 1 0,-2-1-1,0 1 1,1 0 0,0 0 97,1 0 1,-1 0-1,0 0 1,1 0-1,-1 0 1,0 0-1,0 1 1,0-1-103,-2 0 0,-1 0 0,0 0 0,0 1 0,0-1 0,1 0 0,2 0 0,1 1-170,-2-2 0,1 1 0,3 0 0,0 0 0,1 0 0,0 0 0,0 0 0,-1 0 1,-1 0-1,-2-1 0,-3 1 115,7-1 1,-3 1 0,-2-1 0,0 1 0,-1-1 0,1 0 0,1 1 0,-1-1 0,3 0 0,1 1 0,-1-1 0,0 1 0,-4-1 0,-4 0 0,-5-1 0,11 0 0,0 0 0</inkml:trace>
  <inkml:trace contextRef="#ctx0" brushRef="#br0" timeOffset="185433">24797 14099 7674,'34'-2'59,"0"0"0,-6 1 0,3 0-537,8-4 1,7 0-1,-1 0 715,-6 1 0,0 0 0,1 0-195,-5 1 0,1 1 0,1-1 0,0 0 42,2 0 1,0 0 0,3 0 0,5 1-72,-12-1 1,3 1 0,3 0 0,2 0 0,1-1-1,1 1 1,0 0 0,0 0 0,0 0-5,-6 0 1,1 0 0,0 1-1,1-1 1,0 1 0,0-1-1,0 1 1,0-1 0,1 1 0,-1-1-1,-1 1-70,5-1 1,0 0 0,-1 0 0,1 1 0,0-1 0,0 0 0,-1 0-1,0 1 1,0-1 0,-1 1 47,2 0 0,1-1 0,0 1 1,0 0-1,-1 0 0,-1 0 1,-3 0-1,-2 1 0,-3-1-137,10 0 0,-5 1 1,-3 0-1,-1 0-71,8 0 0,-1 0 0,-3 1-76,-1 0 0,-2 1 0,-20 1-464,-28 4 1595,-25 3-415,0-7 0,-9 0 0,-4-1-150,11-1 1,-2 1 0,-2-1-1,0 1 1,2-1-172,-3 1 1,3-1 0,-2 1 0,-7-1-20,14 0 0,-4 0 0,-3 1 1,-1-1-1,-3 0 0,0 1 0,0-1 1,-1 1-1,1-1 0,1 1-37,1-1 1,-1 1-1,-1 0 1,1 0 0,0 0-1,0 0 1,-1 0-1,1 0 1,0 0 0,0 0-37,0 0 0,0 0 0,0 0 0,0-1 0,0 1 1,0 0-1,0 0 0,0 0 0,1 0 0,0 0 2,1 0 1,-1 1 0,-1-1 0,1 1-1,0-1 1,1 1 0,1-1 0,2 1-1,1-1 1,4 1 31,-11 0 1,5 1 0,2-1 0,1 1 0,-1-1-30,2 1 0,1-1 0,0 0 0,-1 1 1,0-1 243,-6 2 0,-2-1 1,0 1-1,3-1 0,5 0-578,-11 0 0,6 0 769,-12 1 0,22-2-446,50-6 0,23-2 0,1-1 55,-8 2 0,2-1 1,6 0-2,-9 0 0,4 0 0,4 0 0,3-1 0,2-1 0,0 1 0,1 0 1,-2 0-1,-2 0-49,-3 1 1,0-1 0,-1 1 0,0 0 0,1 0 0,-1 0 0,1 0 0,1 0 0,1 0-6,-3 0 0,1 0 0,0-1 0,2 1 0,-1 0 0,1-1 0,0 1 0,-1-1 0,0 1 0,-1 0 0,0 1-4,2-1 0,1 0 0,-1 0 0,-1 1 0,1-1 0,-2 1 0,-1 0 0,0 0 0,-2 1-164,8-1 1,-2 0-1,-2 1 1,0 1-1,-1-1 1,1 0 151,-1 1 0,0 0 0,-1 0 0,1 0 1,-1 0-1,0 1-128,4-1 1,0 1-1,-1-1 1,1 2 0,1-1-126,-7 1 0,2 0 0,1 0 0,0 1 1,-2-1-1,-2 1 0,-3 0 195,13 0 0,-6 0 1,1 1 96,9 0 0,-1 0 1,-27 0 1024,-61 2-995,-3-4 0,-7 0-51,11 1 0,-3-1 0,0 0 177,5 0 0,0 0 1,-1 0-1,-4 0-198,2-1 0,-2 1 0,-2-1 0,-2 0 0,-1 0 0,-3 0-120,12 1 1,-3-1 0,-1 0 0,-2 1 0,1-1 0,-2 0 0,1 0 0,1 1 0,0-1 0,2 0-32,-5 0 1,1 0-1,1 0 1,0 0 0,1 0-1,-1 0 1,-1 1-1,-1-1-111,5 0 0,-2 0 1,-1 0-1,-1 0 0,1 0 1,-1 0-1,2 1 1,2-1-1,1 0 0,3 0-184,-11 0 0,4 0 1,2 1-1,1-1 0,0 0 392,2 0 1,-1 0 0,2 0 0,1 1-1,3-1 1,-5 0 0,3 0 0,3 0-1,0 0 1,-1 0 0</inkml:trace>
  <inkml:trace contextRef="#ctx0" brushRef="#br0" timeOffset="195753">23371 11655 6493,'-6'-1'1058,"1"1"1661,5 0-2456,-8 5-90,6-3 116,-7 3-253,9-5 20,0 0 53,3-1 54,-1 1 456,9-7-493,-4 3-54,8-6-63,-3 3 128,2-2-11,1-2 81,2-1-42,1-2 313,7-6 0,2-2-332,5-4-1139,-3 1 0,0 0 1029,3-3-18,-16 12 1,1-1-3,2 0 1,0-2-17,0 0 0,3-2-22,0 0 0,3-3 1,1-1-1,-3 2-860,0 2 0,-2 0 1,2-1 894,4-3 0,1-3 0,1 1 1,-3 1-247,-3 4 0,-1 2 0,1-2 380,1-2 1,3-1 0,0-1-1,-1 2-76,1-2 0,0 1 0,2-2-30,-3 3 0,3-2 0,1-2 0,1 0 0,0 1-24,-3 3 0,0-1 0,1 0 1,0 1-1,-1 0 0,0 0-322,1-1 1,0 1 0,-1-1 0,1 1 0,0-1 304,0 1 0,0-1 0,2 0 0,-1 1 0,-2 0 0,-1 2-10,10-7 1,-4 3 0,1-1 18,-8 6 0,0-1 0,0 0 0,1 1 33,3-1 0,1 0 0,1-1 0,-1 1-27,-2 0 1,-1 0-1,1-2 1,6-2 45,-8 6 0,3-2 0,3-1 0,3-2 0,0-1 0,1 0 0,-1 1 0,0 0 0,-3 2 0,-3 1-142,5-2 0,-4 1 0,-1 2 0,-1 0 0,3-1 0,2-3 105,-3 4 1,2-3-1,2-1 1,2-1 0,0-1-1,0 1 1,-1 1 0,-2 1-1,-2 2 1,-2 2 45,4-4 1,-3 4 0,-2 1-1,0 1 1,0-1-55,2-1 0,-1 1 0,0 0 1,1 0-1,-1 0-92,8-5 0,0 1 0,0 0 0,-1 0 65,-1 1 1,0 2-1,1-2 1,4-3-9,-8 5 1,3-1 0,2-3 0,3 0 0,0-1 0,0 1 0,-2 0 0,-1 1 0,-4 2 12,1 0 0,-3 1 0,-1 2 0,-1-1 0,2 0 0,3-3-1,0 1 0,1-1 0,3-2 0,0 0 1,1 0-1,0-1 0,-1 1 0,-2 2 0,-2 0-1,4-2 1,-1 0 0,-2 2-1,-1 0 1,-1 0 0,0 1 26,0 0 0,-2 1 0,0 0 0,2-1 0,2-1-4,-4 3 0,2-2 1,2 0-1,1-1 1,1 0-1,-1 0 0,0 0 1,0 1 12,-2 0 1,1 1 0,0 0 0,0 1-1,-1-1 1,0 1 0,0 0 0,-1 0-19,5-3 0,0 1 0,-1 0 1,0 0-1,-1 0 0,2 0-10,-5 3 0,1-2 0,1 1 0,0 0 0,-2 1 0,-3 1 0,-2 2-1,7-4 0,-5 2 0,0 1 0,-2-1 0,0 1 1,-1 0-2,11-6 1,-2-1 458,-4 3 0,2-2-485,-4 0 0,4-3 0,0-1 0,-4 3 14,-6 5 0,-1 1 0,1-2-9,5-3 1,3-3-1,0 1 1,-4 2-34,-2 3 0,-3 1 0,0 2 435,4-3 0,0 0-418,4-5 0,-2 2 12,-5 8 1,-2 0 10,3-6 1,0 1 138,12-3-119,-17 6 1,-3 2 1949,-9 4-2111,-4 5 121,0 0-309,-3 2 3186,0 2-6118,-1-1 2160,-5 2 268,3 0 9,-5 1 840,-3 4 0,6-3 0,-5 3 0</inkml:trace>
  <inkml:trace contextRef="#ctx0" brushRef="#br0" timeOffset="222328">24515 2208 12650,'-9'-6'352,"-21"8"1,-6 5-290,16 0 1,-2 1-992,-8 2 1,-5 1 0,3 0 1312,-2 4 0,2 1-220,-2 2 1,0 2-68,1 0 0,1 2-626,1 0 0,1 4 534,6-2 1,-1 4-1,3 0-8,-2 3 1,2 2-44,5-4 0,0 1 1,3 0 21,4 2 1,3-1 4,2 0 0,2 0-5,3-1 1,2-1-31,0-2 0,7-1-554,16 1 0,11 0 0,-2-4 607,-4-6 0,3-2 0,-5-2 0,5 1 0,0-3 0,-1-5-217,4-10 1,-2-7-1,-2 0-677,6-2 1,-2-2 685,-5 1 0,1-2 0,-3-5-208,-3-8 1,-4-4 0,-3 1-6,-1 1 0,-3-1 326,-1 0 1,0-4 0,-6 5 94,-8 4 0,-4 2 14,-1 1 0,-2 1 196,-1 2 0,-3 2 672,-15-13-482,-2 10 450,7 14 0,-2 4-329,-4 7 0,0 4-289,-17 3-204,22 2 0,4 2 34,7 5 1303,6 3-814,10 2 1,5 2-317,5-2 1,3 1-147,3 5 1,2-1-43,3-5 1,2-3 4,-5-5 0,0-2-182,2 0 0,0 0 151,0-2 0,1 0-21,-1-1 0,1 0-236,16 2 1,2-2-1027,-13-4 0,0-1 157,6 1 0,-3-2-2172,-2-7 2877,-22-10 1,-5 6 0,-5-4-1</inkml:trace>
  <inkml:trace contextRef="#ctx0" brushRef="#br0" timeOffset="223212">25392 2271 10258,'2'7'3276,"-1"-2"-2933,-1-5 1390,0 0-1546,-36 26 88,10-4-775,2-1 0,-5 5 0,3-2 582,2 0 1,2 0-83,-8 8 0,2 3-70,6-3 0,5 0 1,4 0 1,5 1 66,0-1 1,5-1 0,6-3 0,6-2-88,11-1 1,5-3-245,-5-5 0,2-3 249,8 5 0,3-4-403,6-6 0,3-7 312,-8-7 1,2-4-1,-1 0-234,-3 3 1,0 0 0,0-4 63,3-10 1,0-6 0,-7 0-126,-7 4 1,-5-3-11,0-6 0,-6-5-14,-12 7 0,-4-3 1,-1 3 493,-1 3 0,-3 0 163,-6-15 1,-3 6-18,-13 13-9,-1 11 479,0 6 28,2 10 996,2 4-1283,12 3 1,1 4 32,1 9 1,2 3-36,2-6 1,2 1-320,2 7 0,3-1 88,3 5-15,16 1 50,-3-1-100,15-4 0,5 0-61,-14-11 1,1-1-86,5 2 0,3 2 1,-3-3-516,10 2-468,4 2-445,-21-15 915,-7-4 600,-25-17 0,11 10 0,-14-12 0</inkml:trace>
  <inkml:trace contextRef="#ctx0" brushRef="#br0" timeOffset="223366">24719 2679 6793,'6'7'933,"-1"-1"2001,-5-6-2237,42 1-582,-13-3-935,-1 0 1,8-2 0,2 1 0,-7-1-820,-3 0 1,0-1 1091,7-1 1,5-2 0,-10 2 0,-11 1 0,-3-2 0</inkml:trace>
  <inkml:trace contextRef="#ctx0" brushRef="#br0" timeOffset="223898">24186 3478 12756,'4'4'1154,"0"-1"-731,-4-3 543,-12 89-946,9-59 1,0 0 0,0 2-841,-1 1 1,0 4 0,1-1 0,-1-1 467,1 3 0,0-2 0,1 0 328,0-3 1,1-1 0,-1-1-927,-3 2 1,1-1 737,4 6 1,0-2-643,-10 7-1930,9-21 1337,-5-12-899,-8-40 2346,10-6 0,-5 2 0,9 14 0</inkml:trace>
  <inkml:trace contextRef="#ctx0" brushRef="#br0" timeOffset="224068">24108 3869 7296,'5'-40'655,"0"-1"0,0 1 1,0 4-1,0 0 0,-1 7 2621,-1 1-2309,11-3-1166,0 15-3078,14-1 2017,0 14 1117,-1 2-142,16 7 229,-9 6-1,-12-3 0,0 3 54,1 7 0,-4 4 620,-8 12 1,-4 1-584,-1-6 1,-4-1 200,-12 8 1,-7-4 161,-10 0-300,5-17 0,0-1-97,-12 11-1639,-5-6 1,-1-3-1,17-8 1,1-2 982,-11 5 1,4-4-1,16-8 1,10-3 0</inkml:trace>
  <inkml:trace contextRef="#ctx0" brushRef="#br0" timeOffset="224264">24609 3822 14980,'3'8'2685,"0"-3"-2503,-3-5-182,48-2-3277,-15-3 2995,2 2 1,5-2-747,-10-1 1,2-2-1,-1 1 949,-1 0 0,-2 0 0,1 0 0,11-3 0,-2 1 0,-14 2 0,-1 1 0</inkml:trace>
  <inkml:trace contextRef="#ctx0" brushRef="#br0" timeOffset="224912">25298 3384 9668,'7'2'3276,"-2"1"-1789,-11 32-986,2-10-1169,-1 3 1,1 3 783,0 2 0,2 0-116,0-6 0,0 2 0,0 2 0,1 4 0,0-1-90,1 6 1,-1-1-1474,1 0 0,0-2 1277,0-6 1,0-3-833,1 7 1345,-1-16-781,-1-8-852,-7-29 1406,0-6 81,-5-16 179,6 13 1,1-1-261,2 5 0,0 0 1396,-2-7 1,2-1-1211,2-1 1,2-1 352,10-9 0,2 1-867,-4 6 1,3 2 438,5 5 0,5 0 0,-1 6-38,-2 7 0,0 3 8,7-3 0,2 1 41,0 5 0,1 3-240,0 2 1,0 1 117,-1 2 0,-1 2 36,16 8 43,-13 20-18,-13-3 236,-1 12 772,-22-9 1,-6 0-504,-9 8-417,1-7 1,-4-3-695,5-13 0,-1-2 545,-2-1 0,1 0-143,-2-1 1,1-1-304,0 0 1,0-2-2832,-19 5 3173,16-7 1,2-1 0,1 0 0,-4-1-1</inkml:trace>
  <inkml:trace contextRef="#ctx0" brushRef="#br0" timeOffset="226163">24186 1175 10916,'-3'-7'594,"-17"42"-437,8-1 41,-2 1 1,0 4-149,4-10 1,1 4-93,3 0 0,-1 7 0,1 0 0,0-5-1597,0 5 1,1 0 1480,1-8 1,0 5 0,0-1 0,2-8-353,2 10-107,0-9 127,0-9-1473,0-11 1963,0-25 0,0 10 0,0-15 0</inkml:trace>
  <inkml:trace contextRef="#ctx0" brushRef="#br0" timeOffset="226448">24045 1519 6538,'7'-36'546,"0"0"0,1-1 0,-1 1 0,1-8 0,1 1 0,-3 14 1333,-2 18-1215,5 24-303,1 13 1,1 5-362,-1-5 0,1 1-1093,3 6 1,2 4 0,0-5 750,-2-6 1,0-1 346,4 6 1,2 0 485,-1-10 1,-1-3-41,14 8-3,-6-6 952,-8-17-1092,-19-10-321,10-13 1,2-7-249,-6-11 1,-1-3-214,7 3 1,1-3 344,-7 4 0,0-2 1,-2 4-497,0 7 0,-1 1 625,-3-7 0,0 0 1029,1 8 1,-1 1-2108,-3-14-107,3 9-2092,-4 20 2767,-2 20 0,0-3 0,3 1 0</inkml:trace>
  <inkml:trace contextRef="#ctx0" brushRef="#br0" timeOffset="227013">24875 1096 12008,'6'0'1073,"-1"0"501,-5 0-966,-2 39-431,-1-2 1,-1 6-178,2-8 0,2 2 0,-1 0-1093,-2 0 1,1 0 0,0-2 446,3 8 0,1-3 623,1-14 1,-1-1 113,-2-1 1,1-1-215,11 16 115,-8 1 150,7-21-77,-6-1-65,-5-24 1989,0-6-2025,0-11 36,-2-7 26,1 1 1,1-5-41,2 0 0,0-5 0,1 2-712,-1 6 1,1 1-1,0-1 782,2-7 0,0-2 0,2 5-56,1 6 0,1 2-1157,0 2 1,2 0 1117,-1 3 0,2 1-346,13-7 1,4 3 384,-5 10 0,0 3 1,6-6 1,-1 5 3,10 14 57,-18 9 72,-4 7 46,-4 6 63,-4 4 628,-7 17-594,-8-9 718,1-12 0,-3 0-995,-11 8-8,-6-1-115,-4 1-669,-2-2 161,-2-1 631,6-9 0,2-1 0,2-1 0,-11 4 0</inkml:trace>
  <inkml:trace contextRef="#ctx0" brushRef="#br0" timeOffset="227263">25580 1081 8109,'9'2'1000,"-3"1"-964,-6-3-72,-13 39-9,8-14 22,-3 5 1,0 1 2170,4 7-2112,1 3-437,-3-2 1,2 0-1234,6-13 1,0-1 1017,-6 13 0,1-1-465,9-1-396,-8 8 1477,0-13 0,1-4 0,1-15 0</inkml:trace>
  <inkml:trace contextRef="#ctx0" brushRef="#br0" timeOffset="227480">25580 1143 14095,'4'-2'1739,"-1"1"-1871,-3 1-383,80-23 273,-54 25 0,1 1 42,5-8 1,2-2 0,-6 8 274,-5 13 1,-9 5 111,-10 7 124,-11 10-329,-11-15 0,-5-1-1042,-11 6 0,-2 0-579,2-5 1,0 0-1,-2 1 1,3-3 1390,-5-3 0,21-9 0,1-2 0</inkml:trace>
  <inkml:trace contextRef="#ctx0" brushRef="#br0" timeOffset="228220">23904 2271 10905,'24'-2'140,"0"0"0,-2 1 0,2-2-16,5-1 0,4-2 1,0 0-1218,0 1 1,-1-1 0,1 1 1218,6-1 0,1 0 0,2-1-388,-7 2 0,1 0 0,1 0 1,0 0 307,2-1 1,1 1 0,1 0 0,3 0-42,-8 1 0,1 0 0,3 0 1,0 1-1,1-1 0,1 0 1,-1 1-126,-2 0 1,0 1-1,1-1 1,0 1-1,0-1 1,0 1-1,1 0 1,-1 0-52,0 0 1,0-1 0,1 1 0,-1 0 0,1 0-1,-1 0 1,-1 0 0,0 1-299,3-1 1,-1 1 0,0 0 0,0 0 0,-1 0 0,-2 0 0,-2 1 454,3 0 0,-1 1 0,-2 0 0,-2 0 0,-3 0 1,12-1-1,-4 1 0,-3 1 0,0 0 0</inkml:trace>
  <inkml:trace contextRef="#ctx0" brushRef="#br0" timeOffset="228515">23889 3759 6492,'40'-8'375,"1"-1"0,0 1 1,1 1-1,3-1-431,-10 1 0,4-3 1,3 0-1,0 0 0,-4 1 56,-1 2 0,-3 1 0,0 0 0,2 0 123,1 0 0,0 0 0,2 1 0,2-1-323,-4 2 0,1 0 1,1-1-1,2 2 0,2-1 1,0 2 183,-6 1 1,2 0 0,2 1 0,0 1-1,1-1 1,0 1 0,-2-1 0,-2 1-1,-2-2 1,10 0 0,-3-1 0,-2 0-1,0 1 1,2 1 0,-2 2 0,-1-1-1,1 1 1,-1 0 0,1 0 0,0 0-1</inkml:trace>
  <inkml:trace contextRef="#ctx0" brushRef="#br0" timeOffset="228780">24437 4840 12504,'33'-3'315,"0"0"1,-4 0 0,2 0-163,8-3 0,6-1 0,-1 0-498,-4 1 0,0 0 0,1 1 474,-7 1 1,-1-1-1,2 1 1,6 0-495,-7 2 1,5-1 0,4 1 0,1 0 0,2 0 0,-1 0 0,-1 0 0,-3 0 0,-3 0-292,6 0 1,-5 0-1,-1 1 1,1-1 0,4 0 245,-2 1 0,3-1 1,3 1-1,0 0 1,0 0-1,-2-1 0,-5 2 1,-5-1 183,8 1 1,-7 0-1,-4 0 1,-4 0-1,-4 0 1,18 0 0</inkml:trace>
  <inkml:trace contextRef="#ctx0" brushRef="#br0" timeOffset="229219">24452 4887 13050,'-30'-5'760,"-1"0"0,8-2 0,-2 0-1853,-7 2 1,-5 1 0,2-2 812,6-1 0,2 0 0,-5-4 542,-3-2 0,-6-3 0,-2-2 0,0-1 0,2 0-485,2 0 1,2-2-1,-1 0 1,1-1-1,-2 0 247,1 1 1,-1 0 0,-1-1 0,0 0 0,2-1 0,2 0-174,0-3 1,1 0-1,1-1 1,2 0 0,2 1 200,0-1 1,2 0-1,2 0 1,-1-1-297,1-1 1,-1-1 0,2-1 0,-1-1 241,2 0 1,0-2 0,0 0-1,1 0-8,-1-1 0,0-1 0,2-1 0,0-3 77,5 2 0,1-2 0,0-3 1,1 0-1,2 1 0,0 1-66,1 0 1,2 1 0,0 1 0,2-2 0,-1-1 10,2 4 0,0-2 1,0-1-1,1-1 1,1 1-1,1 1 1,2 1-12,3-5 0,2 1 0,2 1 0,1 0 0,1 0-1,-2 5 0,1 0 0,1-1 0,0 1 0,1 0 0,1-1 0,1 0 0,1 0 0,0 1 0,2-1 0,2-1 0,3-2 35,-2 6 1,1-1-1,1-1 1,2 0-1,1-1 1,1 0-1,3 0 1,1 1-1,1 0-21,-2 7 0,1 0 1,1 0-1,2 0 1,1 0-1,0 1 1,2-1-1,1 1 1,0 0-1,1 1 1,1 0-1,1 0 1,-1 1-22,-1 3 1,1 0-1,1 0 1,1 0-1,0 1 1,2-1-1,0 2 1,0-1-1,0 1 1,1 0 0,0 1-1,-1 0 1,1 0-1,-1 0 1,-1 1-1,0 0-4,2 0 1,-1-1-1,-1 0 1,1 1 0,-1-1-1,0 1 1,0 1 0,0 1-1,1 0 1,0 1 0,1 0-1,0 2 1,1 2 0,1 0-10,-1 2 1,1 2-1,2 0 1,0 1-1,2 1 1,-1 1 0,1 0-1,0 1 1,0 1-1,-1 1 1,-1 0 0,0 0-1,-2 2 1,-2-1-1,-1 1 1,-2 1 6,10 0 0,-3 1 0,-2 2 0,-2 1 0,0 1 0,0 0 0,1 0 0,3 1 1,-6-1 0,1 0 1,0 0-1,2 0 0,-1 0 1,1 1-1,0 1 0,0 1 1,-1 0-1,0 2 0,-1 1-17,2 2 1,1 1-1,-1 2 1,0 0-1,-1 2 1,0 0-1,0 1 1,-1 1-1,0 1 1,-1 0-12,0 1 1,-1 1 0,0 1 0,-1 1 0,0 0 0,-1 2-1,0 0 1,0 1 0,0 1 0,-1 1 6,-3-1 0,0 1 1,1 1-1,-1 2 0,0-1 1,-1 2-1,0 0 0,-1 0 1,0 0-1,-3 1 1,0-1-1,-2-1 6,2 5 1,-1 1 0,-1-1 0,-1 0 0,-2 1 0,-2 0 0,-1 0 0,-2 1 0,-1 0 9,-3-1 1,-2 1 0,-1 1 0,-1 0 0,-2 0 0,-2-1-1,-1 0 1,-1-1 0,-2-1 7,-3 7 1,-2-1 0,-3-1-1,-2-1 1,-2 0 0,1 0-15,0-5 0,1-1 0,-2 0 0,0 0 1,-2 0-1,-2 1 0,-2 0 68,1-4 1,-2 1 0,-2 0 0,-1 1 0,-1 0 0,0 0 0,-1-1 0,0-1 0,1 0 0,0-2 32,-4 6 1,1-2 0,1-2 0,-2 0 0,-1 0 0,-2 1 0,-3 1 41,5-7 0,-2 1 0,-2 1 0,-1 0 0,-2 1 1,-1 0-1,0-1 0,0 0 0,1-2 0,0-1 1,1-1-1,2-3-35,-3 2 1,1-3 0,1-1 0,0-2-1,0 0 1,-1-1 0,0 1 0,-3 0-27,2 0 1,-2 0 0,-1 0 0,-1 0 0,0 0 0,0 0 0,0-1 0,0-1 0,1-1 0,1-1 5,-6 1 1,1-2 0,1 0-1,0-2 1,0 0 0,0-1-1,-1 0-38,5 0 1,0-2 0,0 1 0,1-1 0,-2 0-1,-1-1 1,-2 1 0,-2-1-58,5-1 0,-1 0 1,-2 0-1,-2 0 1,0 0-1,-1 0 1,-1 0-1,-1-1 1,1 0-1,-1 0 1,1-1-1,0 0 1,1-1-206,2 0 1,1-1 0,-1 0 0,1 0 0,-1-1 0,1 0 0,-1 0 0,0-1 0,0 1 0,0-1 0,-1 0 0,1 0 0,-1 0 0,-1 0 163,3 0 1,-1 0-1,-1 0 1,0 0-1,-1 0 1,0-1-1,0 1 1,0-1-1,0 0 1,1 0-1,0 0 1,1 0-1,1 0 1,1 0-1,1-1 1,2 1-1,-12-1 1,0 0-1,2-1 1,2 1-1,0-1 1,3 0-1,1 0 1,1-1-1,3-1 1,-2-3-1,0 0 1,0-1-1,0 1 1,0 0-1</inkml:trace>
  <inkml:trace contextRef="#ctx0" brushRef="#br0" timeOffset="236850">1943 2287 8250,'33'-2'136,"0"0"1,1-1 0,2 1-1,1-1 1,1 1 90,1-1 0,1 0 0,5 0-774,-7 0 1,4 0 0,2 0 0,1-1 0,0 1 0,-2 0 512,-6 0 1,-1 0 0,-1 1 0,0-1-1,3 0 1,4 0-55,-7 0 0,3 0 0,2 0 0,2-1 0,1 1 1,0-1-1,0 1 0,0-1 0,-2 1 0,-1-1 0,-2 1 63,6-1 0,-3 1 0,-2-1 1,0 1-1,1-1 0,1 0 1,5 0-199,-8 0 1,3 0 0,2 0 0,2 0 0,0-1-1,1 1 1,0-1 0,0 0 0,-2 1 0,-1-1 0,-2 1-1,-3 0-110,6 0 0,-3 0 0,-3 0 0,0 0 0,0 0 0,1-1 1,3 1 332,-4 0 0,3-1 0,1 0 0,2 1 0,0-1 0,-1 0 0,-2 0 0,-2 1 0,-4 0 0,-4 0 0,15-1 0,-7 1 0,0 0 0,2-1 0,0 0 0,0 0 0</inkml:trace>
  <inkml:trace contextRef="#ctx0" brushRef="#br0" timeOffset="237016">6642 1974 16915,'8'6'-555,"-1"0"408,18-11 1,16-9 0,5-4 0,-6 3-947,-11 6 1,-3 1 0,4-1 545,2-1 1,4-1 0,3-2 0,1 1 0,-2 0 0,-4 2 236,8-1 0,-3 2 1,1 0 34,-7 2 1,-1 0 0,2 0-1,4 0 275,-1 1 0,5 0 0,2 0 0,1 0 0,-1 0 0,-3 0 0,-5 1 0,7-1 0,-6 0 0,4 1 0,1 0 0,0 0 0,0 0 0,0 0 0,0 0 0</inkml:trace>
  <inkml:trace contextRef="#ctx0" brushRef="#br0" timeOffset="238199">8459 6485 10863,'9'0'2078,"-2"0"-1879,-7 0 566,0 0-163,11 41-129,-4 1-1566,-2-14 1,1 5 0,-1 0 1225,-1-3 0,-1 2 0,0 5-37,-1-3 0,0 4 0,1 4 0,-1 3 0,0 2 0,0 0 0,-1 0-261,0-6 0,0 1 0,0 1 1,0 1-1,-1 0 0,1 1 0,-1 1 1,1-1-1,0-1 0,-1 0 157,1 0 0,0 0 0,0-1 0,0 0 1,0 1-1,0-1 0,0 1 0,-1 0 1,1 0-1,0 0-138,-1-2 0,0 1 0,0 1 0,0 0 0,0 0 0,0 0 0,0-1 0,-1 0 0,1-3 0,0-1 0,0-2 148,0 10 1,0-3 0,0-2 0,0-2 0,-1 1-1,1 1 17,0-1 0,0-1 0,-1 1 1,1 0-1,0 3 0,0 2-31,1-9 0,0 1 0,0 2 0,0 2 0,1 0 0,-1 2 0,1-1 0,0 1 0,0 0 1,1 0-1,-1-2-137,0-1 0,1-1 1,0 1-1,0-1 1,0 1-1,0 0 1,1 0-1,-1 0 1,0 0-1,1 0 1,-1 0-1,0 0 119,0-1 0,0 1 1,0 0-1,0 1 1,0-1-1,0 0 0,0 0 1,0 0-1,0-1 1,0 0-1,1 0 0,-1-1-10,2 4 1,-1 1-1,1-1 1,0 1 0,0-1-1,0-2 1,-1 0-1,1-2 1,-1-2 0,0-2-10,1 9 1,0-3 0,-1-3 0,0-1 0,0 1 71,0-1 1,0-1 0,-1 0 0,0 2 0,0 2-83,-2-1 1,0 2 0,-1 3-1,0 1 1,0 0 0,0-1-1,-1-2 1,0-4 246,-1 6 0,1-5 0,-2 0 0,1 0 1,0 2-180,0-2 1,0 2-1,0 1 1,-1 1 0,1-3-1,-1-4 1,-1-5-73,-5 17 0,0-12-35,0-8 1338,2-14-1436,3-56 172,4 12 0,1-8 1,2-1-1,-1 0-46,-1 4 1,1 1 0,-1-1 0,1-3-5,1-3 0,0-3 0,0-1 0,0 1 0,0 3-171,0 2 1,0 2-1,-1 1 1,1-1 85,0-2 1,0-1 0,0 0-1,-1 0 61,-1 0 1,0 0 0,-1-2 0,1-4-127,0 8 0,1-2 1,0-4-1,1 0 1,-1-2-1,0 0 0,0 1 1,-1 1 237,0 3 0,-1 0 1,-1 1-1,1 0 0,-1-1 1,1 0-1,-1-1 1,1 0-4,1-1 0,0-1 0,0-1 0,0 0 1,0 0-1,0-1 0,-1 2 0,1 0 0,-1 2-112,-1 0 0,1 1 0,-1 1 0,0 0 1,0 0-1,-1 2 0,1 0 0,-1 1 81,1-3 1,-1 0-1,-1 2 1,1 1-1,0-1 1,-1-1 19,1 1 0,0 0 0,-1 0 0,1-1 0,-1-3 0,-1-2 2,1 7 1,0-3 0,0-1 0,-1-1 0,1-2-1,-1-1 1,0 0 0,-1-1 0,1 0 0,-1 1 0,1 0 51,-1 2 0,0 0 1,-1-1-1,1 1 0,-1-1 1,0 0-1,1 0 0,-1-1 1,0 1-1,0 0 1,0 0-1,1 0-47,-1 0 1,1 0 0,0-1-1,0 1 1,-1 0 0,1-1 0,0 1-1,0 0 1,-1 0 0,1 1 0,-1 0-1,0 0-6,0 0 1,-1 0-1,1-1 1,-1 0-1,0 1 1,0 0 0,0 2-1,1 0 1,-1 2-1,1 3 1,0 1 16,-2-13 0,0 4 0,0 3 0,1 1 0,-1-1 106,1 2 1,0 1-1,0 0 1,0-1-1,0-2 6,1 4 1,0-2-1,-1-1 1,1 0-1,-1 0 1,1 1-1,1 3 50,0-2 1,0 2-1,1 2 1,-1-1-1,1 0-181,-2-3 1,1-2 0,-1 2-1,1 2 1,2 6-285,-1-10 1,5 19 1604,4 27-1267,6 13 183,5 19-187,-10-11 0,1 8 1,1 7-1,0 5 1,0 1-1,-1 0 1,0-3-1,-1-5-196,1 2 1,-1-3 0,0-2 0,-1 2 0,2 6 198,-3-11 1,2 4 0,-1 2 0,1 2 0,0 1 0,0 1 0,0 0 0,0-1 0,-1-2 0,0-2 0,-1-3 31,0 10 1,0-4 0,-1-2 0,0 0-1,0 0 1,0 1-9,-1-3 0,1-2 0,0 1 0,-1 0 0,1 2 0,0 2 0,-1 4-120,0-10 0,0 1 0,0 3 0,0 1 0,0 1 1,0 1-1,0 1 0,0 1 0,-1 0 0,1 0 1,0 1-1,0-1 0,-1 0 0,1 0 23,-1-1 1,0 0-1,1 1 1,-1 0-1,0 1 1,0-1-1,0 1 1,0-1-1,0 1 1,0 0-1,0 0 1,0 0-1,0 0 1,0-1-1,1 1 20,-1-1 1,0 0 0,0 1 0,1 0 0,-1-1 0,0 1-1,1 0 1,-1-1 0,0 1 0,0-1 0,1 0 0,-1 0 0,0-1-1,0 1 1,0-2-6,0 4 1,-1 1 0,1 0 0,0 0 0,-1 0 0,1 0 0,-1-2 0,1 0 0,-1-1-1,1-2 1,0-1 0,-1-2 0,1-3 4,0 13 1,-1-4-1,1-3 1,0-2 0,0 0-1,0 1-29,0-2 1,0 0 0,0 0-1,0-1 1,0 0 0,0-1 90,1 4 0,-1-1 0,1-1 0,0 2 0,0 1-73,0-2 0,0 1 1,0 2-1,1 0 1,-1 0-1,0-2 0,1-2 19,-1 4 0,0-3 1,0-1-1,0 0 1,0 1-7,0-2-1,1 1 1,-1 1 0,0-1 0,0-3 0,0-3 1,-1 5 0,1-4 0,-2-5 78,1-5 0,-1-3 1120,0 0-1340,0-15-706,0-26 1,0-13 574,1 11 1,1-2 441,0-17 1,2-1-780,0 13 1,1 1-873,3-11 0,0 0 1688,-2 5 0,0 2 0,0 4 0,-1 4 0,-1-6 1</inkml:trace>
  <inkml:trace contextRef="#ctx0" brushRef="#br0" timeOffset="238917">3916 6501 10225,'3'5'2623,"-1"-1"-1709,17 5 1,9 2-737,0 0 0,2-1-1817,7 5 1,1-1 1384,-3-3 1,-2-2 69,-5-5 1,-2-1-174,13 2 357,-3-10 0,-2 0 0,-12 2 0,11-10 0</inkml:trace>
  <inkml:trace contextRef="#ctx0" brushRef="#br0" timeOffset="239116">4417 6235 12487,'-3'38'819,"0"-1"0,0 1 0,2-6 0,0 3-717,-2-2 1,0 6 0,-1 2 0,1 0-1,0-7-715,1 11 0,1-1 602,0-10 0,0 4 0,0 0 0,0-4-1628,0 6 1,1-2 1492,0-7 1,-1 1-1,1-2-81,0-3 1,0-1-621,0-3 0,0 0-103,0 17-700,0-7-1627,0-1 2943,0-14 0,0-3 1,0-12-1</inkml:trace>
  <inkml:trace contextRef="#ctx0" brushRef="#br0" timeOffset="239317">4605 6485 12599,'7'5'3276,"-2"-2"-3048,-5-3 63,0 0-767,76-55-1308,-42 32 1259,-2 1 1,7-5-1,-8 6-915,-3 5 1440,6-5 0,-24 16 0,-2-2 0</inkml:trace>
  <inkml:trace contextRef="#ctx0" brushRef="#br0" timeOffset="239717">5044 6078 6857,'-1'-4'776,"0"2"1,1 2-1</inkml:trace>
  <inkml:trace contextRef="#ctx0" brushRef="#br0" timeOffset="239952">5107 5937 12451,'2'7'1273,"-3"16"0,-1 5-1195,-1-4 0,-1 1-105,0 4 0,0 3 0,0 0-517,-1 3 0,0 1 0,1-4-513,-1-1 1,2-2-583,-1 7 1,1-6-284,3-19 1102,-6-3 1,4-7 0,-4-1 0</inkml:trace>
  <inkml:trace contextRef="#ctx0" brushRef="#br0" timeOffset="240071">5091 6141 7394,'2'7'3276,"0"-1"0,-2-6-3373,0 0-870,63-6-1811,-26 4 2512,6-5 1,-1-1 0,-17 6-1,-9-7 1</inkml:trace>
  <inkml:trace contextRef="#ctx0" brushRef="#br0" timeOffset="240434">5373 5812 11759,'3'6'1285,"0"-2"-1163,-13 17 0,-3 4-122,9 5-4,-9 1 0,1 7-162,11-4 1,6 2 0,-1-3-520,-1-3 1,0-1 684,-1 2 0,1 3 0,1-7 62,5-2 353,-6-15 515,2-4-482,6-10-448,2-1-56,9-10-115,0-2-97,1-1-224,-2 4 0,1 0 47,7-1 238,5-1 613,-23 21 734,-11 23-674,-8-1 0,-2 3-354,2 4 0,-1 1 120,-1-3 1,1-2-306,1 13 40,11-30 33,3-4-241,21-6-1706,10-27 769,-1 3 117,-18 1 1,-3-3 1060,-6-1 0,-3 3 0,2-1 0,-2-6 0</inkml:trace>
  <inkml:trace contextRef="#ctx0" brushRef="#br0" timeOffset="241017">5561 5937 9648,'-2'-8'3276,"0"1"-97,2 7-3986,0 0 723,32-26-5,-12 13 31,3-5 1,0 1-167,1 0-76,9 14 656,-18 15-247,6 10-75,-23 13-34,-2-5-115,-2 0-56,-5 13-1468,6-18 1,0 0 518,-3 8 1423,2-3-121,7-33 1940,7-18-646,-1 1-1036,5-5-171,-5 10-171,2 6-501,8 5 268,12 7 99,-4 2-9,2 7 42,-10-1 12,-7-5 847,2 2-856,-9-6-30,1-2-656,-4-10 254,0-9 338,0-9 1,0-2-3184,0-7 3349,1 8 1,-1 2 196,3 6 70,-1 3 8,1 5-78,-6 2-726,17 10 455,-11 4-60,18 9 0,-9 2 9,2 2-297,10 14 90,-7-11 8,4 5-34,-13-17 2866,-5-5-3513,0-5 933,1-18 0,0-4 0,-1 10 0,1-8 0,-1 0 0</inkml:trace>
  <inkml:trace contextRef="#ctx0" brushRef="#br0" timeOffset="241124">6078 5671 9824,'3'2'3276,"-1"0"-399,-2-2-2877,18 34-1639,-3-3 1,2 2-1,-1-2 1,1-1 982,0 4 1,-1-6-1,-8-15 1,-5-10 0</inkml:trace>
  <inkml:trace contextRef="#ctx0" brushRef="#br0" timeOffset="241367">6234 5592 11983,'8'5'1701,"-2"-2"-338,-6-3-786,25 43-572,-6-22 1,1 1-6,0 7 0,1-2 0,4-3 0,-1-7 190,3-9 23,-2-14-311,-8-4-95,-9-14-48,-8 4-53,0-3-207,-3 0-1138,-6-6 1,-2-2 982,0 4 1,1 0-1,1 6 1,6 15 0</inkml:trace>
  <inkml:trace contextRef="#ctx0" brushRef="#br0" timeOffset="241768">6673 5451 0,'4'4'3276,"0"-1"0,-4-3 0,-54 30-2830,39-2 1,0 2-482,-16-4 0,4 0-262,17 10 0,10-3 517,21-8-1699,18-13 919,-9-9 143,-9-15 0,-4-3 207,-5-7 758,6-16 1003,-10 4-801,-2 9 2526,-3 5-1971,-3 19-4156,11 28 2851,-3-13-9,9 19-27,-6-23-258,17 0-487,-7-11 350,4-1-354,-13-12-50,-8 0-117,-3-2-2325,-2-23 3234,-7-3 1,4 6 0,-3 10 0</inkml:trace>
  <inkml:trace contextRef="#ctx0" brushRef="#br0" timeOffset="242285">6736 5169 15985,'12'31'102,"0"0"0,-1 0 0,3 0 0,0 0 0,-1-6-55,8-2-57,3-1 1,1-1-2769,-2-4 2739,-3-3 0,-2-2-101,-5-9 180,-2-1-401,-2-2 534,0-4-687,-4-19 0,-3-4 632,0 5 2,0-6 1,-3 2 245,-2 14 390,1 4-756,1 8 1782,5 10-1676,0 2 408,4 7-503,19 12 62,7-13-233,-15-5 0,0-1 247,19-6-34,-13-10-602,9-6 1,2-7-611,-7-5 1,-1-2 562,7 3 0,-5-3 369,-9-4 0,-12 0 2045,-24-1-270,-8 7-1217,-3 12-37,2 19 319,14 7-384,2 8 1,5 4-107,9-6 0,2 0-1227,-4 6 0,3-2 1184,10-9 0,2-6 88,14-4 744,10-3-691,-20-4 1,5-2-651,4-2 0,8-4 0,3-1 0,0 0 0,-7 2-664,-2 1 1,-4 0 0,4 0 436,2-2 1,5-1-1,2 0 1,-4 0 0,-7 2-1,-2 1 1,-7 2-1,2-1 1,-6 2 0</inkml:trace>
  <inkml:trace contextRef="#ctx0" brushRef="#br0" timeOffset="242768">13111 11217 13902,'-20'23'1289,"-1"0"1,0 13-1339,-7-3 0,0 2-910,14-9 1,3-1 723,-1 0 0,-1 2-1404,-4 14 1,-1-1 1362,5-15 1,1 0 0,0 4-1,0-4 1,3-10 0</inkml:trace>
  <inkml:trace contextRef="#ctx0" brushRef="#br0" timeOffset="242924">12876 11311 6592,'5'0'1076,"12"17"1,3 7 1516,1 1-2593,2 3 0,6 4-550,-3-9 0,5 2 0,1-1 0,-2-2 520,-1 0 1,-2-2 0,2 1 0,-1 0 0,2 1 0,-1-1 0,-4-3 0,-3-4 0,-1 1 0</inkml:trace>
  <inkml:trace contextRef="#ctx0" brushRef="#br0" timeOffset="243167">13534 11420 15699,'-7'-6'1588,"2"2"-1266,5 4-162,0 0-3437,51-10 2736,-22 3 1,1-1 371,-2 2 0,2-1 1,-1 0-132,10-3 0,-3 0-88,-10 3 1,-1 0-231,-3 1 1,0-1-1346,16-3-297,-9 2 2260,-9 2 0,-11 4 0,-4 1 0</inkml:trace>
  <inkml:trace contextRef="#ctx0" brushRef="#br0" timeOffset="243469">13957 11185 13947,'-2'-4'1526,"1"1"-1316,1 3-975,63 56-2512,-43-34 2315,3-2 1,3 4 0,-9-2 1050,-19 6-16,-22-2 0,-9-1-1712,10-3 1,-1-2 1342,-2-3 1,-3-1 0,4-2 0,-6 0 0,14-9 0</inkml:trace>
  <inkml:trace contextRef="#ctx0" brushRef="#br0" timeOffset="244218">14490 11076 13726,'4'4'1240,"0"-1"-1036,-4-3-165,2 73-129,7-41 1,1 0-1004,-5 0 1,-3 1 0,4-2 755,6 1 0,1-7 298,-4-6 837,-2-5 342,-3-7-1255,-3-22-56,1-1 57,1-21-433,3 5 441,4-4-47,-2 8 1,2-6 0,1 4 281,4 0 0,-1 1 380,-3-14 0,1 3-333,14 13-50,-28 20-126,11 4 246,-7 24-246,-1-4-84,2 7 0,1 2-22,4 5-41,-1-6 0,4 0-335,7-5 1,1-3 103,15 9 154,6-10 86,-17-23 12,-8-6 2149,0-4-2023,-2-1 102,0-6 0,0 1 167,-1 3-42,8-18-93,-18 35-72,-1 2 892,-1 12-230,3 13-727,0 0-69,4 6-141,8-7-216,15 1 102,10-5 327,-13-5 61,5-15-61,-29-5-3277,8-4 3154,-9-5 154,-10-18-157,-15-2 0,-1-1-86,4 21 1,-2 3-963,-14 6 1174,2 5 0,2 3 0,-1-2 0,-8 6 0</inkml:trace>
  <inkml:trace contextRef="#ctx0" brushRef="#br0" timeOffset="244510">15116 10997 0,'2'4'3276,"0"0"-689,-2-4-2414,44 39 348,-30-17 0,1 2-548,7 1 0,4 2 0,-4-2-20,-6 1 1,-3-2 437,3-4 1,-5-3-664,-9-7 2549,10-3-2722,-19-31 445,11 10-207,-13-25-205,2 16 1102,1 1-1304,1-1-1583,0-9-1080,2 10 3055,0-8 0,3 22 0,-1 0 0</inkml:trace>
  <inkml:trace contextRef="#ctx0" brushRef="#br0" timeOffset="244903">14004 10527 11432,'7'3'3016,"-2"-1"-2739,10 35-242,-7-16 0,1 3-103,6 10 0,3 5 0,-1-2-897,0-1 1,-2-2 878,5 6 1,-2-5-338,-7-9-224,-9-15 335,-6-2-2561,-13 0 2514,-10-5 1,6 1 0,1-5 0</inkml:trace>
  <inkml:trace contextRef="#ctx0" brushRef="#br0" timeOffset="245068">13879 10856 14283,'-1'-10'697,"27"-15"0,11-1-1167,1 5-580,-8 3 1,3-3 0,-3 4 441,-7 4 0,-1 3-262,6-2 1,0 1 460,-7 0 0,0-2 409,16-9 0,-3 0 0,-5 3 0,-10 4 0,0-1 0</inkml:trace>
  <inkml:trace contextRef="#ctx0" brushRef="#br0" timeOffset="245534">14333 10386 894,'-2'-3'3276,"-17"37"0,13-9-2607,-3 2 1,0 3 202,7-2 1,4 0-753,7 13 1,3 1-124,-7-12 0,2-1-533,6 7 0,1-6 503,-1-13 1415,-2-5-1208,5-4 706,5-20-1154,0-1 55,-7-6 1,-1-6 349,-1-5 1,0 0 117,-3 8 1,-1 0 28,1-4 1,-2 5-295,-4 13 2988,-3 7-2874,4 31-123,13 7 23,-10-15 1,2 0-115,4-2 0,2-4 116,5-4 203,2-6 0,2-6-186,15-16-107,-16 10 1,-1-2-166,4-24-30,-16 12-35,-4-2-262,-13-16 590,-4 9 233,-8-1-622,0 17 764,3 14 272,-3 11 0,1 7-530,7 1 0,1 2-156,-6 3 0,3 0 6,12 3 0,6-2-26,7-5-312,9-5 1,4-4-428,5-3 459,-6-5 1,0-2-871,6-8-1065,-1-4-452,-3-3 2461,-2-6 1,-12 11 0,-3-3 0</inkml:trace>
  <inkml:trace contextRef="#ctx0" brushRef="#br0" timeOffset="245718">14960 10480 0,'8'8'0,"-1"-2"0,-7-6 0</inkml:trace>
  <inkml:trace contextRef="#ctx0" brushRef="#br0" timeOffset="245818">14960 10480 6565,'8'8'2053,"-1"-2"-1953,-7-6-796,0 0 0,0 0 0</inkml:trace>
  <inkml:trace contextRef="#ctx0" brushRef="#br0" timeOffset="246135">14944 10543 8172,'-5'-4'2442,"1"0"-2187,4 4 870,4-1-481,-3 1 6,3-2 179,-4 4-238,0 2 364,0 16-921,0-4-37,1 21-70,1-16-95,7 13-171,14-8 294,0-9 45,4-8 45,-10-17 36,-5-5-47,-1-3 62,-2-5 1,-2-2-108,-1-15-42,-2 14 0,-3 2-160,-13-7 42,-2 20-330,-13 0-182,9 7-54,-5 2-2540,3 5 335,7-2 2942,0 4 0,9-5 0,2-1 0</inkml:trace>
  <inkml:trace contextRef="#ctx0" brushRef="#br0" timeOffset="246403">15210 10418 12896,'7'4'1664,"-1"0"-1513,-6-4 297,0 0-39,17 36-982,-15-14 546,12 4 1,2 1-89,-6 11-45,9-11 54,-7 2 375,-8-14 8,-1-9 55,-5 0 23,-6-13-268,0 0-87,-2-9-157,5-10-2,2 3 21,4 0 1,1 0 269,3-6-838,3 0 1,1 1 120,0 2-1981,5-11-711,-11 28 2972,-2 2 0,-1 6 0,0 1 1</inkml:trace>
  <inkml:trace contextRef="#ctx0" brushRef="#br0" timeOffset="246719">15398 10543 12557,'2'4'2759,"-1"-1"-3067,-1-3-490,50-1-1496,-8-10 1357,-2 3 1,1-3 845,-15-3 0,-4-3 466,6-10 770,-15-8-383,-14 15 61,-6-5-3590,-33 9 2837,14 12-30,1 2 1,0 4-167,0 14 132,3 3 109,1 3 327,2 11 129,8 0-654,3-1 259,9-7-13,5-11-40,5-2-8,5-2-51,3-3 2888,15-2-4741,9-8 307,-21 1 0,1-2 790,0-2 0,-2-1-2585,8-7 2997,0-6 1,-15 12 0,-2-4-1</inkml:trace>
  <inkml:trace contextRef="#ctx0" brushRef="#br0" timeOffset="246898">15774 10120 13224,'-7'4'2072,"2"-1"-1237,5-3-343,-16 36-1534,10-12 1042,-3 3 0,1 2-3277,5 8 3081,4-9 0,2 0-87,3 14 324,-1-16 1,1 0-1215,3-4 0,-1-2-774,4 8 183,1 1 1764,-9-18 0,-2-5 0,-2-4 0</inkml:trace>
  <inkml:trace contextRef="#ctx0" brushRef="#br0" timeOffset="247036">15664 10386 11381,'-6'-7'3276,"0"1"-2872,6 6-278,0 0-664,51-2-2739,-14 0 1996,-3 0 1,0-1-1997,2-1 2715,-11-1 1,-14 3 0,0-2 0</inkml:trace>
  <inkml:trace contextRef="#ctx0" brushRef="#br0" timeOffset="247154">15931 10308 6921,'8'4'3276,"-2"-1"0,-6-3-2640,0 0-448,-3 35-188,2-19 0,-2 28-202,7-20-3075,0-2 3259,1-5 0,-1-5 0,-4-11 0</inkml:trace>
  <inkml:trace contextRef="#ctx0" brushRef="#br0" timeOffset="247903">15868 10198 11121,'6'8'2806,"-2"-2"-2954,-4-6-701,0 0-64,50-3 440,-7 11 185,-11-5 1,5 1-1,-3 0-66,-7 4 0,-1 0 389,3 1 0,-3 1 392,-7-1 116,-5 1 194,-4 1 1400,-6 5 103,-17 16-1977,1-6-360,-1-8 0,-1 0 159,-6 2-62,1-1-40,2-2 508,5-2-706,3 3 56,12-6-75,4 0-35,11-8-60,2-5-57,3-4-24,12-10 182,-16 0 1,-1-2 186,13-11-140,-16 9 1,-4 0 250,-2-3 105,-3-1 153,-2 3 123,-1 2-16,-2 5 120,-3 5-471,-2 7 74,-3 5 69,-6 14 206,3 0-407,-4 17-51,10-2 43,3-5-682,5-2 650,4-16-21,1-1 22,2-2-177,9-1-347,13-4 392,-6-3 9,5-4-155,-12-9 180,-6 2 69,3-8 57,-8 3-78,0-4 1,-1 0 85,2-8 1,-2 5 1,0 0 99,1-15 354,-3 9-360,-2 5 1,0-1 109,-3 0 1,1 0 97,0-17-148,-2 19 1,0 2 138,0 1-12,-1 3-44,0 4 31,0 4-76,0 3-263,0 3 0,1 3 350,0 13 484,-2 15-590,0 5-1438,0 12 1270,1-8 17,6 0 1,2 1-21,-1-14 0,1 0 28,6 13-1,4-1 22,-2-17 0,2-3-21,3 1 0,2-2-669,4-1 1,1-1 662,3-1 0,2-2-1,2-1 0,5-2-722,-1-5 1,6-1 0,1-1 0,-4 0 621,-4-1 0,-2 0 1,2-1-337,5 0 0,4-1 0,0-1 0,-7-1 108,3-2 1,-5-3-108,-7 1 1,-2 0-69,0-1 1,-3 0-484,1-12-839,-3 1 1604,-43-12 1,14 19-1,-21-5 1</inkml:trace>
  <inkml:trace contextRef="#ctx0" brushRef="#br0" timeOffset="248598">15304 11044 9774,'1'-6'3186,"-1"2"-3116,0 4 1541,34-8-1219,-24 7-98,27-7-87,-33 9-221,5 2-137,-3-1-98,3 2-1925,-6-1 234,-2-2 1940,-9 1 0,6-1 0,-6 0 0</inkml:trace>
  <inkml:trace contextRef="#ctx0" brushRef="#br0" timeOffset="249354">15633 10982 8137,'5'1'3089,"-1"0"-196,-4-1-2893,0 34-63,2-3 0,1 1 36,0-3 1,0 1-291,1 5 0,1-5 314,2-10 616,-1-4-610,-2-5 1151,-2-4-905,-1-4-302,0-3-143,-1-4-104,0-6 1260,0-5-1075,1-6 0,3-2-53,8-19 199,0 13 0,1 0 120,-4 5 0,1 2-269,2-3 0,-1 4 356,-5 10-123,-2 6-115,-3 3-115,0 3 258,0 35-188,0-13 10,1 2 0,0 0-26,2 1-54,1-3-19,1-4-15,0-4-2548,1-4 2919,-3-6-82,2-3-34,-1-8-89,1-5-17,3-5-34,2-4-355,9-14 189,-3 11 0,0 0 173,-3 5 0,0 0 1665,2-1 0,0 3-1608,-4 8 37,-4 4 56,-1 2 45,-3 6-17,0 27-327,-2-11-589,1 22-1873,6-14 1314,2-9-188,20 6 1512,-8-21 0,-1-2 0,8 4 0,2-8 0</inkml:trace>
  <inkml:trace contextRef="#ctx0" brushRef="#br0" timeOffset="249837">16213 11091 8615,'2'-8'3276,"0"2"-103,-2 6-1975,0 0-828,-36-24 33,18 27-287,-6-11 0,0 5-119,7 23 1,5 5-43,-5 4 14,6-6 0,3 0-137,5 4 90,4-10-258,8 4-610,10-19 430,9-4-74,-1-10 16,-1-4-390,-1-11 647,-7 6 289,3-7 1104,-3 1-482,-9 14-166,2-2 180,-9 15-121,-2 4-70,1 3-224,0 5-92,10 13-101,-1-11-5,9 8 2,-9-16-42,15-3-61,-9-2-18,15-5 10,-5-5-1525,-4-6 1,0-3 1240,5-7 393,-7 5 1,-2-1-1062,-4-5 935,-3-3-416,-3-2 220,-3-2-15,-1-2 401,-3 5 0,-1 0 361,-2-4-208,2 9 1,-3 4 179,-7 12 2565,2 7-2739,-6 9 1463,2 7-1492,3 11 0,1 2-116,0 9-234,1-6 1,3 0 258,10 2-36,4-1-60,7-3-2,6-3 0,6-2-1639,5-6 1,2-3 1344,-12-5 0,-1-1-91,15 3 0,-1-1-899,-3-4-660,-6-2-316,-8 0-1016,-8 0 3276,-11 1 0,0-3 0,-5 2 0</inkml:trace>
  <inkml:trace contextRef="#ctx0" brushRef="#br0" timeOffset="251198">14709 12015 10650,'-35'-11'175,"0"-1"1,9 1 0,-2 0-164,-8 0 0,-5 1 0,2-2-1651,-2-4 1,2-1 1980,8 4 1,-2-1-1,2 0-135,2-2 1,0-1 0,1 0-124,-1-1 0,-1 0 0,-1-4-453,2-3 0,-2-5 1,0-2-1,1 0 0,2 2 349,4 3 1,3 2-1,0 0 1,-1-3-41,-4-5 0,-1-3 0,-1-1 0,3 1 0,4 2 60,3-4 0,4 2 0,1 0 18,0-1 1,2 0 0,2-2 57,1 1 0,2-3 1,3-1-1,3-1-156,5 7 1,4-1 0,1-1-1,2 0 1,0 0 0,-1 2 107,-2-2 1,-1 0-1,1 2 1,2-1 0,3 1-57,4 0 0,2 0 0,3-1 0,1 2 1,1 2-1,-2 3 77,3-1 0,0 4 0,0 2 0,3-1 6,3-1 0,3 0 1,0 0-1,0 1-11,-6 5 1,0 0 0,1 0 0,0 1 0,0 0-28,1-1 0,-1 2 1,1-1-1,3 1 1,4 0-25,-4 3 1,5 0-1,2-1 1,2 1-1,1-1 1,0 1-1,-1 1 1,-1 1-1,-3 0 35,4 0 0,-2 0 0,-1 2 0,0 0 0,1 0 0,4-1-28,-8 3 0,3-1 0,1 0 0,1 0 0,1 0 0,0 0 0,0 1 0,-2 1 0,-2 2 0,-2 0 16,5 1 0,-3 2 1,-1 2-1,-1 0 1,0 0-1,1 1-3,0 0 0,1-1 0,-1 2 0,0 0 0,1 0 1,-1 1-14,-1 1 0,0 0 0,1 1 0,-1 0 0,0 1 0,-1 1-14,6 0 1,0 1-1,-1 0 1,1 2-1,0 3-10,-6 0 0,1 0 0,0 1 0,0 3 0,0 0 0,0 3 0,-2 2-4,-3 2 0,0 3 1,0 2-1,-1 1 1,-1 2-1,0-1 1,-1 0-1,0-2 6,0 0 1,0-1 0,0-1 0,-1 1 0,-2 1 0,0 0 0,-2 3 1,0 4 1,0 3 0,-1 1 0,-2 1 0,-2-1-1,-3-1 1,-3-2 1,-3 5 1,-4-2 0,-2-1-1,-1 1 9,0 0 0,0 1 0,-2-1 0,-1 0 9,-1-1 0,-2 0 0,-1 0 0,0-1 35,-1 0 1,-1-1 0,-1-1 0,-1 0 178,-1-1 0,0-2 1,-3 1-1,-3 1 14,-4-1 1,-3 3 0,-4 1 0,-1-1-1,1-1 1,2-3-121,-3 2 1,2-3 0,-2 0-1,-2 1-59,1-2 0,-2 2 0,-3 1 0,0-1 0,1-2 0,2-4 32,-2-2 0,1-3 0,0-2 0,0 0-58,-2 1 1,-1-1 0,1 0 0,-1-1-24,-1 0 0,0 0 0,-1-1 0,1 0-14,-2-1 0,1 0 0,-1 0 0,0-1-13,1-1 0,0 1 0,-1-2 0,-5 1-98,5-3 0,-4 1 0,-3-1 1,-1 0-1,1 0 0,1-1 1,3-1 40,0 0 0,4-1 0,0 0 0,-1 0 0,-3-1-3,1 1 0,-2 0 0,-3 0 0,0 0 1,1-1-1,1-1 0,2-2-280,-5-1 0,2-2 1,1-2-1,2 1 0,1-1-76,-1 0 1,3-1-1,0 0 1,-5-2 442,5-1 0,-6-1 0,-2-1 0,0-1 0,2 0 0,3 0 0,7 2 0,-2 0 0,6 0 0,-2-1 0,-6-2 0,0-1 0,-1 0 0,1 0 0</inkml:trace>
  <inkml:trace contextRef="#ctx0" brushRef="#br0" timeOffset="251971">15085 11530 12588,'6'8'922,"0"-1"-186,-6-7 561,-51 6-1051,29 1-1206,-9-1 0,0 2 1523,11 4-315,1 1-38,3 0-103,0 3-474,7 3 266,5-2 39,9 3 57,7-6-82,5 1 84,1 2-50,1 0 45,1 0-9,7 12 17,-13-12 1754,3 10-1516,-19-11-165,-4-2-23,-6 2 764,-2-6-2125,-18 3 278,12-8-620,-10 2 1653,17-16 0,7 7 0,0-7 0</inkml:trace>
  <inkml:trace contextRef="#ctx0" brushRef="#br0" timeOffset="252204">15414 11577 16730,'-31'14'123,"0"0"0,3-1 0,5 1-78,9 4-258,1 19 82,6-14-37,2 12-513,18-14 88,0-7-345,5 1-692,12-11 1630,6-9 0,0-3 0,0 4 0,-5-4 0,0 0 0</inkml:trace>
  <inkml:trace contextRef="#ctx0" brushRef="#br0" timeOffset="253021">15602 11561 12218,'-8'-1'3276,"2"1"-3057,6 0-272,0 0 8,-24 37-61,18-18-1,-5 8 1,4 1-196,19-4 167,4-3 99,3-10 36,-4-8 59,0-2-59,0-5-98,0-1-163,0-7-3016,2-16 1118,2 9 1462,-6-13-34,-1 15 451,-10 0 232,-1 1 48,-4 1 474,-6-2 226,-8 4-194,-1 2-97,-1 4-59,4 5-61,2 1 2987,0 0-2832,2 1-422,-7 0-482,16 1 189,-9-1-65,16 1 310,-5-1 26,1 1 118,3-1 61,3 1 20,-3-1 9,32-5-239,-19 1-201,5 0 1,0 0 225,1-3-94,1 1-18,1 0 12,-1 2-166,7 2 168,-1 10 104,-3 1 37,-6 9-1025,-11 0 1086,-1 2-3004,-2 2 2999,-2 1 71,0-1-164,-2-2-3,-1 3-45,-1-8 48,-1-1 138,0-10 959,1-2-1097,0-1 3276,0-4-3272,0-4 411,1-26-252,1 9-2845,2-19 2836,1 14-1538,3 0 1518,3 0-247,2 0 141,1 3-1928,7-3 1830,-6 11 450,4 0-433,-8 12 1086,-1 3-1038,0 2 150,0 3-142,1 2 2756,1 1-2588,18 13-135,-10-7 2147,12 7-2102,-5-8-78,-7-5 70,4 1-3,-10-5 109,8-7-176,-9-1-3,6-6-115,-11 0 87,-2-1 28,-1 0 154,-2 1-3,-2 1 577,-5-1-551,-4 7-124,-5 1 53,-5 10 71,-3 4 7,-4 8-52,-1 5-132,0 3-34,9 0 1,2 1 30,0 6 4,4-9 1,5 1 9,13 1-182,-5-8 221,23 1-50,-10-12-366,13-6 1,3-3-784,6-4 492,-6-1 0,-2-1-2620,5-10 2902,-16 3 1,-1 0-1,0 2 1,1-7-1</inkml:trace>
  <inkml:trace contextRef="#ctx0" brushRef="#br0" timeOffset="253599">12391 9305 14792,'8'4'1078,"-2"-1"-521,-6-3 429,47-5-4263,-8 1 3438,-8 1 1,9-1 0,5-1 0,0 1 0,-5 0-375,-4 0 0,-4 1 0,2 0 0,2 0 283,3 0 0,2-1 0,3 0 0,0 0 0,0 0 0,-3 1-369,-1 0 1,-2 0 0,0 1 0,0-1 0,1 1 299,4-1 1,1 1 0,0-1-1,1 1 1,0 0-173,-6-1 1,1 1-1,1 0 1,0 0 0,0 1-1,0-1 152,2 0 1,0 0 0,1 1 0,0-1 0,0 1 0,0-1 17,-6 1 1,0 0 0,-1 0-1,1 0 1,1 0 0,3 0-1,2 0-29,-8 0 0,2 1 0,2-1 0,2 1 0,1-1 0,1 1 0,0 0 0,0-1 1,0 1-1,-2 0 0,0-1 0,-2 1 0,-3 0-30,9-1 1,-3 1 0,-3 0 0,1-1 0,-2 1 0,2 0 0,2-1 0,2 1 12,-6 0 0,3 0 1,2 0-1,1 0 0,1 0 1,0 0-1,0 0 0,-1 1 1,-2-1-1,-1 0 1,-3 1-1,-3-1-95,8 1 1,-4-1-1,-2 1 1,-2 0 0,0 0-1,0 0-79,6 1 1,-1-1-1,-1 1 1,0 0-1,-1 0-5,5 0 0,-2 0 0,0 1 0,-2-1-26,-4 0 0,-2 1 0,-1-1 0,-1 0-60,4 1 0,-2-1 1,-2 0 162,10 1 1,-5 0 770,0-1 67,-17-2 476,-36-5-1424,-11-1 0,-4 0 11,2 0 0,-1 1-122,1 0 0,-2 1 1,-1 0 369,-6 0 0,-2 1 0,5 1 0,7 0 0,2 0 0,-10 0 0,-1 0 0</inkml:trace>
  <inkml:trace contextRef="#ctx0" brushRef="#br0" timeOffset="254956">12861 8976 9883,'1'7'3016,"-1"-2"-2114,0-5 520,0 0-1251,50 0 17,-26-4-20,4 0 0,7-1 0,-5-1-806,7-7 668,-8 2 1,0-1 31,3-5-1,0-2 1,0-2-26,-1-1 26,0-1-44,-5 0 0,-1-1-794,7-7 817,-9 7 0,-1-1-39,-8 5 1,-2 0-3,7-12-23,-7 11 1,-1-1 14,3-9-82,-1 0 1,1-1 89,3-9 25,-3 9 0,-1 0-25,3-2 0,0 1-28,-1 1 28,1 1-3,-2 2-1484,-1 4 1,1 0 1425,4-6 38,-3 8 1,-1 1 265,3 1-296,-5-1 53,13 1 8,-7-2 45,13 0-1004,-4 2 1,-1-2 972,-8 9 1,-1 1 7,11-9 1,0 2 217,0 1-214,0 3-26,-2 2 2102,-1 1-2118,8 0-2147,3 1 2146,0 1-52,-1 3 1198,-8 4-1137,2 0-412,3 1 412,2 2 221,2 1-995,-3-1 0,1 2 774,8 0 0,-9 0 0,-1 1 1423,-2 4-1353,-1 0-26,-2 3 43,-1-1 938,10 8-570,-9-3 0,0 0-425,-4-2 1,0 0-334,5 3 1,-1-1 310,5 3 26,0 1 2228,1 0-2240,-10-5 1,2 2-21,8 7 1,1 0-7,-5-4 0,-1 1-370,5 4 0,-3 0 374,5 4 2,0 1-2,-18-13 0,1 0 0,-1 0 0,2 1-1082,15 10 0,0 2 1082,-17-10 0,1 0 3,18 9 0,-2-1 799,-8 1-807,10 1-40,-9-2 39,-2 0 6,0-2 28,-2 0 15,-2-3 1,1 1-44,6 4 22,-5-5 1,-1-2-18,3 0-1615,1 0 1643,1-1-27,2 1 648,1-2-649,0 0 1,1 1-4,-11-7 1,1 0 840,10 6 1,2 0-843,-8-4 1,0-1 37,14 6-21,-14-7 0,1 0 444,11 2-415,2-4 1,2 0-31,-13-4 0,0 0 718,0-1 1,3 1 0,-1-1-731,11-2 1,-3-1-6,-7 0 0,1 0-3,1 0 0,4-1 0,-1 0-19,-1 0 1,1 0 0,-2 1-9,9-2 1,0 1-322,-12 0 0,1 0 1,-4 1 311,13 0 39,-2 0 8,-4 0 26,-3 0 552,-3 0-482,12 0-68,-18-1 6,9 0 3,-20 1 892,-5-1-886,-1 1 1261,-4 0-2177,-1 0-1501,-17 1-911,-11 3 2653,-1-2 1,0 1 0,-4 1-1,-2-1 1</inkml:trace>
  <inkml:trace contextRef="#ctx0" brushRef="#br0" timeOffset="255404">15242 8741 9469,'5'1'3276,"-1"-1"-109,-4 0-2444,8 59-424,-6-16 1,-2 3-1393,3-12 1,0 1 0,-1 0 811,-1 2 0,-1 0 0,-1-4 281,1-2 0,0-3-705,0 1 1,-1 0 704,0 0 0,0-1-210,-1-1 0,0-1 191,0-1 1,-1 1-25,-3 11 0,-1-1-27,-1 5-82,2-12 1,0-4-997,0-9 2265,3-7-2483,-7-3 2710,13-6-1344,-24-14 0,23 11 0,-17-11 0</inkml:trace>
  <inkml:trace contextRef="#ctx0" brushRef="#br0" timeOffset="255604">15022 9384 12882,'3'7'2507,"0"-2"-1746,-3-5-117,-4 35-822,6-6 217,0-4 0,0 1 40,12 7 181,18-3-58,-2-10-29,0-7 1,5-4-91,-3-10 0,3-4 0,-1-1-75,-5 2 1,0 0-1,1-3-515,9-3 0,1-3 0,-3 0 463,0-4 1,-3-1-1106,1 0 0,0-1 823,0-1 0,-2 1-149,-1-1 0,0 0-515,-3 1 0,0-3 990,-3-3 0,0-3 0,-2 4 0,-7 7 0,0 2 0,5-13 0,0 0 0</inkml:trace>
  <inkml:trace contextRef="#ctx0" brushRef="#br0" timeOffset="257906">12970 8945 7002,'-2'-2'3276,"0"0"-871,2 2-2492,0-2-310,-1 2-894,0-3 608,-1 3-73,1 0-118,-1 0 874,-2 1 0,2-1 0,-1 1 0</inkml:trace>
  <inkml:trace contextRef="#ctx0" brushRef="#br0" timeOffset="259210">9085 6297 6400,'1'7'2601,"-1"-2"-2209,0-5-190,-41-22-85,23 11-26,-13-6 0,-1-1-57,14 7 148,-7-5-53,16 12 179,2 1-171,3 1-11,2 1-25,2 1-2902,0 3 3573,0 4-40,0 11-109,0 11-181,0 14-854,0-13 0,0 6 0,0-1 480,0-4 0,0 0 1,0 2-11,0 0 0,0 2 0,0 3 0,0 4-130,-1-7 0,0 4 0,0 4 0,0 1 1,-1 2-1,1 0 0,0-2 0,-1-1 0,1-4 91,0 1 0,0-3 0,0-1 1,0 0-1,0 3 0,-1 4-12,1-8 1,-1 3-1,1 2 1,-1 3-1,0 1 1,0 2 0,0-1-1,0 0 1,0 0-1,0-2 1,0-2 0,0-2-1,1-4-7,-2 11 0,1-4 0,0-4 0,-1 1 0,0 1 0,0 5-104,1-7 1,-1 3-1,0 2 1,0 1-1,-1 1 1,1 0-1,-1 1 1,1 0-1,-1-1 1,0 0 154,1-4 1,0 0 0,-1 1 0,1 0 0,-1-1 0,0 1 0,1 0 0,-1-1 0,1 0 0,-1-1 0,1-1-67,0 4 1,-1-1 0,0-1 0,1 0 0,0 0 0,-1 0 0,1-1 0,-1 2 0,1-1 21,0-1 0,0 1 0,-1 0 1,1 1-1,-1-1 0,1 0 0,0 0 1,0-2-1,1 0 0,-1-2-6,1 10 1,0-1-1,1-1 1,-1-2-1,1-1 1,0 0-2,0-2 0,0-3 0,0 0 0,0 1 0,0 3 21,1-1 1,-1 3-1,0 2 1,1 0-1,0-1 1,-1-1-1,1-3-117,0 4 1,0-3 0,0-2 0,0 0 0,0 1 62,0-1 0,0-1 0,-1 1 0,1-2 0,-1-1-11,1 1 0,-1-2 0,1-1 0,-1-4-126,-2 4 1,1-5-139,-4 14 59,1-17-20,-7-13 1250,12-18-1687,-10-14 513,8-14 0,2-9 167,-1 11 1,-1-3 0,1-1 0,-1 0-38,1-1 1,-1 0 0,1-2 0,-1-3-27,2 1 0,-1-4 0,1-2 1,0 0-1,0 2 0,0 2-36,0 4 0,0 2 0,1 2 1,-1-2-1,1-1 106,-1-3 1,0-3 0,1 0 0,-1-1 0,1 2 0,-1 1-212,1 1 1,0 2-1,0 0 1,0 0-1,0-4 210,0 2 1,1-3 0,-1-2 0,0 0 0,1-1 0,-1 2 0,1 1 19,-1 2 0,1 0 0,-1 2 0,0-1 0,1 0 0,-1-3-5,0 4 0,1-2 1,-1 0-1,1-2 1,0 1-1,-1 0 1,1 2-1,-1 1-87,1-3 0,-1 2 0,0 1 1,1 0-1,-1 0 0,0 0 29,0-1 1,0 0-1,0 0 1,0 0 0,0-1-1,-1 1 62,1 0 0,0 0 0,-1 0 0,1 0 0,-1 0 1,0 0 0,0 0 1,0 0 0,0 1 0,0-1 0,-1 1 0,0 0 22,0 0 1,0 1-1,0-1 1,0 1 0,-1 0-1,0 0 79,0-6 0,-1 1 0,1 0 0,-2-1 0,0-2-44,0 7 0,-1-1 0,0-1 0,0-1 0,-1 0 0,0 1 0,0 1 6,-1-5 1,0 1 0,-1 1 0,0-1 0,1 1 0,-1 0-19,1 2 0,-1 0 0,1-1 0,-1 2 0,0 0 0,0 1 93,-1-4 0,-1 0 0,0 1 0,1 4 0,1 5 109,-2-8 0,0 5-248,0-1 0,2 6 498,3 16-161,8 40 0,2 15-85,-2-6 0,2 3-177,-2-3 1,2 4 0,-1 2 0,0 0-37,-1-2 1,0 0 0,0 0 0,-1 2-22,0-4 0,1 1 0,-1 0 0,-1 1 0,1 0 3,0 4 0,-1 1 1,1 0-1,-1 0 0,0 1-25,0-5 1,0 1 0,-1-1 0,1 1 0,0 0 0,-1 1 29,1 1 1,-1-1-1,0 1 1,1 0 0,-1 3-1,0 1-100,0-10 0,0 2 0,1 1 0,-1 1 0,0 0 0,0 1 0,0 1 0,0-1 0,0 1 0,-1-1 184,1 2 0,-1 0 0,0 1 0,-1 0 0,1 0 0,0 0 0,-1 0 0,1 1 1,0-1-1,1 0-93,0 0 1,0 0 0,0 0 0,0 1 0,1-1 0,-1 0 0,1 0 0,-1 0 0,0 0 0,0-1-13,0-2 0,-1 1 0,-1 0 0,1 0 0,0-1 0,-1 0 0,1-1 0,0-1 0,0-1 0,1-1-5,0 11 0,1-3 0,0-1 0,0-1 0,0 0 0,-1 0-6,1 0 0,-2 0 0,1 0 0,0-1 0,-1 0 0,1 0 5,-1-1 0,1-1 0,0 0 0,-1 0 0,1 0 0,-1-1-7,1-2 1,0 0 0,0-1-1,-1 0 1,1 2 0,-1 2-58,1-1 1,-1 2 0,0 3 0,0 0 0,0-1 0,0 0 0,0-2 0,1-4 11,-1 5 0,0-4 1,0-1-1,0 0 1,0 3 34,0 3 0,0 3 1,0 2-1,0-2 0,-1-3 1,1-6-1,0-3 0,0-5 0,1 0 279,-2 9 0,1-2-345,1-7 0,-1-2-3,1 14 87,-1-16 1555,1-9-1524,0-10 1774,0-4-1929,3-9 2811,1-1-3084,4-8 1175,1-3-3484,10-16 1067,-9 14 1,2-1 982,-2 1 1,0 1-1,5-10 1,-10 20 0</inkml:trace>
  <inkml:trace contextRef="#ctx0" brushRef="#br0" timeOffset="263108">12892 8914 10029,'5'3'1363,"-1"0"1913,-4-3-702,1-1-2470,1 1-51,2-1-3,2 0 4,7-1-10,8 0-44,1-1 0,-2 2 0,6 1 9,-8 0 50,13-1-57,-7 0 29,1 1 432,-2-1 1,0-1-428,7 1-11,-6-1 1,-1 1-26,2 0 45,1 0-40,0 0-2,2 0-1429,0 0 1426,2-1-1457,-6 0 1,1 0 1456,15-2 0,-13 1 0,0 0-1219,13-2 1219,1 0 6,-7 0-4,-11 2 1,1 0 1,2-1 1,2-1-754,6-1 1,0-1 748,-2 1 0,-2-1 16,-1 0 1,-2 1 327,11-5-339,0-1-1,-11 2 1,1 0-5,-7 2 0,1 0 13,8-5 0,3-2 0,-3 2-12,-4 2 1,-1-1-1,15-6 1,0-1 299,-18 9 1,-1-1-281,10-5 0,0 0 6,-8 3 0,1 0-11,1-2 1,2-2 0,-1 1 29,4-5 0,-1 0-45,0 1 1,-1-1-2,-3 1 0,-3 1 1999,8-7-1997,-11 7 1,1-1-258,9-10 252,-14 9 1,1 0-35,15-9 15,-11 5 1,1-5 0,0 2 712,2 4 0,1 0-709,0-5 0,1-3 1,-3 4 0,-5 7 0,-2 1 13,0 1 0,1-1-1,-2 0 1,0 1 0,-1 1 0,0-1-1084,4-6 0,-1-1 984,6-11 81,-8 13 1,-1 1-92,3-7 70,-6 8 1,1 1-60,5-11 77,-6 10 0,1 1-52,4-10-465,-3 7 0,1 0 448,8-14 60,-7 12 0,-1 1 1479,7-12-1480,0 1 40,-8 12 0,1 0 29,5-10-5,-8 14 0,0 0-56,1-3 0,-1 2-13,1-2-68,1 1 1,-2 2 38,-7 5 8,16-3 547,-13 5-521,18-4 2958,-10 5-2931,4-4-27,-5 7 966,-1 1-938,-2 1 307,1 1-352,-2 1 53,0 1 31,2 0-31,2 1 2,1 0 4,6 1-14,-6 2 8,5 0-51,-4 0 90,14 5-39,-11-1-5,13 6 2,-8 3 3,-4-2 0,3 6 0,-6-3-3,6 9 3,2 6-783,1 0 738,-3 1 45,-6-8 0,1 0-3,-1 2 3,0-1 20,-1-1 0,0 1-76,4 6 56,-4-7 0,-1 0 33,6 11-30,-5-7 36,-4 6-39,6-9 12,-9-1 1,0 0-15,12 7 2,-10-6 0,0-1 0,0 1-504,1 1 474,0-1 30,-1 1 2,1-1-1,-2 0 1,1 0-2,1 7-1339,-1-7 1,-2 0 1425,1 3-85,-2 1-1258,1 0 1253,-1 1 276,1 1-278,-2-2 1,0 1 52,2 9-366,-1-9 1,-1 0 317,1 3 29,-2-8 1,1-1 1815,2 14-1810,-2-7 0,1 1-240,-2-5 0,1-1 248,-1 0 1,1 0-14,-1-2 1,0-1-818,2 8 790,1-1 423,-1-1-426,1-1 0,1-1 29,-1-4 0,0 1-26,3 4 0,6 15 36,-6-21 6,6 8 17,-4-7-62,5 4 2750,-5-8-2714,6 4-36,3 0 0,0 1 17,6 2 25,-10-10 1237,14 9-1242,-3-4 7,-8-7 1,0 0 490,13 7-531,-11-7 1,1-1-227,4 2 216,10 3 4,-15-6 1,1 0 4,17 6 1,-17-7 0,1 1-7,-3-3 1,-1 0 2,4-1 3,5 2 2,-9-3-5,-2-2-87,11 3 43,-13-3 46,9 2 43,-19-3 14,0 0 89,-5-2 867,-2 0-1012,1 2-3,-1-1 179,0 1-212,-2-1-4,0-1 29,-2 0-101,-9-3 100,2 1-58,-8-3 39,4 3 62,-9-3-34,4 2 5,-7-3-2,-14-4 48,12 3-412,6 1 1,0-1 394,-5-2-34,-2-3 117,-1-2-117,-2-2-103,-2-3 21,-1-2 1,-3-2-639,14 8 1,0-1 699,-2 0 0,-1-2 1,2 1-16,3 0 0,2 1-38,0-1 0,-1-1-1335,2-1 0,0 0 1364,1 0 1,1-2-9,2 1 1,-1-3-398,2-4 0,-1-4 0,3 2 449,0 0 0,1 0-310,0-1 1,1-2 0,1 2 309,4 5 0,2 0 165,0 1 0,-1-1-164,1 0 1,1 0 15,-1 2 0,0-1 33,1 3 1,-1-2-53,-1-13 1,-1 1-55,3 13 0,0 0 409,-2-11 1,1 1-424,2-2 3,1-2-208,1 0 275,2-1 3,1-1-208,1 2 1,0 0 247,-2 12 1,0 1-108,2-13 0,-1 0 106,-3 1-3,0 11 1,-1 1-7,-2-11 71,-2-6-26,-1 16-36,-4-13-42,4 14 325,-2-10-420,7 16 1562,0-1-1475,1-3 2276,0-1-2268,0 0 0,0-1 112,-2-6 19,0 6 0,0 1-89,-3 1 741,-5-6-786,1 7 3,-4-4 0,4 8-2490,-5-6 2457,4 7-180,-3-6 171,4 8 28,-5-8 14,3 4-9,-4-5 686,3 6-674,-6-5-6,4 6 0,-5-3 6,6 9 81,2 2-143,-4-1 3260,4 3-3599,-11 1 180,0 3 164,-6 1 4,0 0 50,3 1 6,-2 1 27,-3 2 239,1 0-230,-11 5 87,10-2-59,-7 3 5,7-1-75,14 2-3277,-9 1 3154,12 2 120,-6 2-5,0 1-34,-10 13 37,13-12 1,0 0-252,-1 1 0,1 0 252,-1 0 0,1 1-50,-8 9 12,0 3-2064,0 1 2106,-1 3 4,3 1 1,1 1 733,8-14 0,0 1-707,-7 13 0,1 1 20,7-9 1,2-1-49,1-6 0,1 0-1,-3 6 1,1 1-2,2-9 1,1 1-910,-5 10 1,-1 0 907,3-7 0,0 1 5,-2 2 1,-1 3 0,0-2-23,2-3 0,-1-1 18,-4 9 0,1-1-1,4-9 0,0-2 290,0 1 0,1-1-293,0-1 0,-1 2 21,-7 14 0,0 1 4,6-14 1,0-1-20,-6 14 0,1-3 39,-2 1-37,0 0 65,-1-1-61,-1 0 41,0-1-92,0-3 1,-2-1 84,9-10 0,-1-1-22,-7 10 0,-1-2 16,-3 0 1502,-1-2-1472,0 0-61,-2-2 2,1 0 24,8-8 0,-2 1-7,-2-1 1,0 0-26,-1 0 0,1 0 22,-1-1 1,0-1-23,-11 4 0,-1 0 5,-2-2 560,-1 1-523,2-2 0,-2-1-38,14-4 0,1-1 148,-16 5 0,2-2-137,16-5 1,2-1-15,-1 1 0,-1-1 2,0 0 0,0-1 2,-2 1 1,1-1 15,0 0 0,-2 0-453,-6-1 0,-3 0 0,2 0 415,0 0 1,1 0 16,-1 0 0,-3 0 0,4-1-508,5 0 0,2 0 508,-1 1 0,1-1-418,0 0 1,1 1 411,-1-1 1,1 0 396,1 0 1,-2 0-441,-4 0 1,-2 0 0,1 0 658,1-1 0,1 1-645,-17 0 0,1 0 8,20-1 1,3 0 23,-2 1 0,1-1-547,-23 0 550,2 1 36,1 1-102,6-1 0,0 1 66,-7 0-299,9 0 1,3-1 304,2 1 571,3 0-572,2-1 1,4 0 2300,2 0-2312,-8-1 9,11 1 1969,-5-1-1966,15 0 1311,1 0-1315,2 0-4,2 0-57,-3 0 8,1 0 4,-2 0 47,0 0 42,-11 0-37,14 0 4,-14 0 30,16 0-39,-17 0 25,15 1 70,-12-1-33,17 0-1518,-6 0 1464,4 0 71,6 0-71,1 0 26,-4 0-29,10 0-2,-8-1-3,9 1-8,-5-1-34,-4 1-20,-1-1-408,0 1-174,-2 0-449,-2-1 1,-1 1 0</inkml:trace>
  <inkml:trace contextRef="#ctx0" brushRef="#br0" timeOffset="264057">15101 7049 6537,'5'6'1470,"-1"-2"-1078,1 25 0,0 18 0,-1-4-2031,1-14 1,0 2 1606,0 3 0,0 8 1,1 2-1,0-1 1,-1-6 82,0-4 0,-1-4 1,1 1-31,1 13 1,0 2-1,-1-2 0,-4-9 1,-1-1 0,1 2-11,3 2 0,1 4 0,0-1 0,-2-1-9,-2 2 0,-1-2 0,1 2 40,2-3 0,2 3 0,-1-1 0,0-3 30,-2-2 1,0-2 0,-1 2-40,1-2 0,0 1 0,-1 1 0,1-2-31,0 0 0,-1-1 0,1 1-2,0 7 0,1 2 0,-1-3 18,1-2 0,0 0-618,0-7 1,0 2 0,1-2 603,0 3 1,0-2-3,1 8 1,1-2 810,1 4-813,-2-7-5,-1-7-68,-1-5-126,-1-6-338,1 0 327,-2-8 1481,1-1-1335,-1-6 2869,-1-1-4838,0-8 2165,0 4 0,0-4 0,0 5 0</inkml:trace>
  <inkml:trace contextRef="#ctx0" brushRef="#br0" timeOffset="267743">13550 9008 8444,'0'3'1103,"1"0"-627,-1-3 224,42-13-2161,-17 6 1864,6-3 0,1 1 1117,6-2-1262,-18 5 0,3-1-186,14-4 0,1-1 32,-6 1 0,-1 1-431,-2 0 1,0 0 0,2-1 383,2-1 0,0-1 0,-1 1-884,7-2 0,-1-1 838,-5 3 0,1-1 1,-1 1-8,0-1 0,1 0-602,2-1 1,4-1 0,-3 1 597,-2 0 0,-1 0-24,1 1 1,1-2 0,-4 2 27,-7 3 0,-2 0 18,0-1 1,1 1-19,-1-1 0,-1-1 14,1 1 1,0-1 7,-1-1 1,2-1-12,4-5 1,3-3 0,-3 1-16,1 0 0,-1-1-256,1-1 1,2-2-1,-4 2 260,-3 2 1,-3 0 16,1 0 0,-1-1-20,-1 1 1,-1 0 19,0 0 0,-1 0 607,-1 1 1,0-2-631,1-2 0,2-3 1,-2 2-23,0 1 0,0 0 12,-1-1 0,2-1 1,-2 3-5,-3 3 1,0 1 13,0-1 1,0 0-3,1 0 0,0-1-19,0 0 1,0 0 44,0 0 1,1-2 12,2-3 1,1-3-1,-1 2-35,-2 1 0,1 1 12,-1-1 0,2-1 0,-4 3 149,-1-10-153,9 2-1301,-11 3 1383,10 2-90,-8 2 77,-1 6 0,1-1-77,2-3-42,9-12-3,-10 18 1392,6-5-1349,-5 5 1874,4-5-1891,1 1 19,-9 9 3197,5-5-3110,-11 12-42,0 1 925,1 1-875,-1 0 127,2-1 257,9-1-384,-4 2-42,8-1-11,-8 3-42,-1 0-8,1 1-3,0 0-29,-1 2 46,12 11 47,-7-2-437,8 9 429,-10-4-3,10 12-45,-4-4 3,-7-8 0,2 2-21,7 9 0,0 1-315,-8-10 0,-1 1 340,10 11 0,-3 0 5,-6 5 44,9 1-25,-14-8 0,0 1-7,3-8 0,0 2 25,-1 7 1,0 5 0,-2-2-2,1 4 0,0-1-342,-2-7 1,0 1 0,0-1 296,-1 2 0,0-1 0,-1-2 1,0-2 1,0 0-1,2 9 1,0-1-2,-2-10 0,0 0 33,3 10 1,0 0-16,-1-8 0,0-1-18,2 8 0,0-2 14,-2-9 0,0-2-13,3 7 1,1 0 51,6 12-52,-6-16 1,0 0-1257,3 2 1,-1-2 1256,5 7 2,-5-9 1,-1 0-27,1-1 25,0 0 5,1 0 20,0 0-28,1-1 415,1-1-386,1-2 1,0-1-30,6 4 9,-4-5 1,-1-1-7,3-1-3,0-1 5,-9-1-13,12-1 3020,-13 0-3018,18 2 59,-14-3-53,3 3 3,-7-4-3,-2-1 1033,-1 1-1038,-2-2-4,0-1-176,-1 1 121,-3-3 22,0 0 630,-3-2-361,-7 1 33,-11-6-260,-5-1-126,-11-8-1582,1-3 1543,-4-6 99,16 10 0,1-1 44,-2-1 0,0-3-107,-6-8 0,-3-5 0,3 2-933,0-1 0,0-2 1059,7 8 1,-2-3 0,0-1 0,4 3 0,-4-9 1,4 1 1,-2-2 0,0-1 0,2-1 0,0-1 35,2 2 0,-1-5-67,3 6 0,0-5 0,0-1 0,1 4 32,2 3 0,0 3 0,0-3-553,0-4 0,-2-3 0,0 1 0,2 4 491,-1-7 1,2 4-23,0-1 0,-1 1-691,2 0 1,-1 1 735,1 2 0,1 0-275,0 3 0,0-1 327,-3-2 0,-2-3 1,1 3 198,2 8 0,0 0-192,-1-2 1,-1-1 0,1 6 1339,-3 5-1430,1 4 70,1 2 1903,-7 4-2076,-1-4 173,-2 6 0,1-1 2991,3 6-3035,-2 1 35,-1 2-44,-3-1 1106,-2 1-1048,1 0 1,-3 0 21,4 0 0,0 1-558,-5-1 0,0 0 531,-14 1 0,13 1 3,1-1 31,0 2-99,7-1 0,-1 2 116,-11 5-18,-6 2-2972,13 10 2990,13-3-46,-4 10-158,5 0 0,-1 4 218,-1-1 1,-1 1-230,-2 8 1,-1 0 167,1-4 1,1-2 17,4-7 1,-1 0-5,0 1 0,-1 0-114,0 1 1,-1 3 134,2-5 1,-1 5 0,-1 0 0,0 0 13,-2 5 1,1 0-1,-1 1 317,2-5 0,0 0 0,0 2 0,0-2-335,1-2 0,0 1 0,0-2 0,1-2-847,-3 6 0,0-2 841,3-6 0,-1 1 0,-1 0 37,-4 3 0,-3 1 0,1-2-340,3-3 0,0-1 0,-2 0 288,-2 5 0,-2 1 0,1-3-133,-5 5 1,3-4 119,5-7 1,2-2-27,-2 1 1,0-1 54,0-1 1,-2 2-7,-4 1 1,-4 1-1,0 0-7,4-4 0,0-1 0,0 0 0,-6 4 1,0 1 0,-2-3-3,-2-1 1,-2-2 0,4-2-12,5-1 1,0-1-4,2-3 1,-3 1 0,-1-1-34,-5 0 1,-2 0-1,1-1-64,2-2 0,1 0 0,-1 0 50,3-1 1,0 1-1,0-1 1,2-1-3,-3 0 1,3-1 0,1 0-81,-3-1 1,1 1 16,0-2 1,-1 1 40,3 0 0,-2-1 14,-2 0 0,-3-1 0,1 0 40,-6 1 1,-1-1 15,11 0 0,-2-1 0,3 1 74,-7-2 0,6 1 417,1-2-393,-2 0 34,20 0 1600,6 0-2320,5 0 3229,3 0-2490,18 0 1056,-2 1-1140,12 0 0,5 0-53,-5-1 0,1-1-249,6 0 0,1 0 233,-2-2 1,-1 0-591,-5 0 1,0-1 622,3 0 0,1-2-31,2 0 0,1-1-41,2-1 0,3-1 28,-2-1 1,5-1-1,2-1 1,-4 1 13,-3 1 0,-3 1 0,3-2-405,-4 2 1,2-1 0,1 0 0,0 0 0,-3-1 361,2 0 1,-1-1 0,-1 1 0,-2 0-4,3-2 0,-2 2 0,1-2 27,-3 1 1,2 0 0,-1-1-1,-2 1-26,-3 0 0,-2 0 1,0-1-737,8-7 1,1-1 0,-2 0 747,-8 5 0,-1 1 1,1-3-14,3-3 0,2-4 0,-1 0 1,-3 2-240,6-8 0,-3 0 269,-3 3 0,1-2 0,-2 2 10,2-5 1,-1 0 7,-8 11 0,-1 0 0,2-3 64,3-6 0,2-4 0,1 0 1,-2 1-208,-4 6 0,-1 2 1,0-1-1,1 0 143,2-5 0,2-3 0,-1 2 0,-2 3 17,-1 2 1,-2 3-1,-2 2 19,-2 1 1,-1 3-18,5 0 0,1 1 15,5-16-37,-6 20 0,2-1 125,11-9 0,0-1-130,-9 9 1,1 1-49,12-10 0,1 2 22,-12 10 0,-1 1 4,2-1 1,0 0-5,1 0 1,1 0 14,0-1 1,1 1 13,-2 1 1,3 0-3,7-5 0,2 0-19,-2 3 1,0 0 78,-1 1 0,-2 1-35,-4 3 0,-2 3-21,3 0 1336,-2 3-1392,-3 3 56,-1 0 12,19 6-12,-14 0-6,16 6-30,-27-1-1,14 2 9,-10 1 23,13 2-26,-4 2-308,0 4 0,1 1 364,-11-6 0,0 1-7,13 10 1,-2 1 272,-13-8 1,-3 0-289,2 2 0,-2 1-2,1 2 1,-2 1 0,-1 1 1,0 1-2,-2 0 1,0 4 45,-1 7 1,-1 5 0,0-3-193,0 0 1,-1 1 174,0 0 0,-1 4 0,0-4 27,0-6 1,-1-2 3,0 0 1,1 1-644,1-1 0,0 0 631,1-1 0,1 0-46,-1-2 0,2 2 108,3 5 1,2 3-1,-1-3-54,0-1 1,0 0-221,0 0 0,2 3 0,-3-5 202,-2-6 1,-1-1 0,2 8 1,-1 1 172,-3-10 0,0 0-170,0 5 1,1 1-36,-1-1 0,0-1 43,3 5-50,-3-9 1,0-3 3,1-5 1394,0-3-1363,-1-5-27,0-2 1998,-2-3-1839,0-1 2944,-3-1-3042,-1-1 78,-1-2-162,-2 1 6,-1 0 5,-2 0-31,-21-1 71,6 0-3314,-18 0 3260,12 0 17,-2 0-2271,-1-1 2268,-7-2-664,12-2 662,-12-1-1291,-3-8 1304,3 0 37,12 4 0,0-1 1175,-10-9-1062,9 2 0,-1-1-99,7 3 0,-1-1-10,-4-6 0,-2-3-43,4-2 1,-1-4 0,3 1 617,5 0 0,1-2-636,-5-1 1,-2-3 0,5 1-12,8 2 1,3 1 19,-4-1 1,0-1-307,1-1 0,0 1 331,0 0 0,-1-1 26,2 3 0,-3-3-31,-2-2 1,-2-4 0,0 1 22,1 7 0,-1 1 0,0 0-40,-2-7 0,-1-1 0,1 4 18,-4-5 1,2 6-17,4 10 1,2 2 1,0 1 1,0 0-432,2 1 1,0 0 426,0 2 0,0-1-458,-1-7 1,0 1 454,-6-12 3,7 15 0,0 0 411,-5-4-511,0 2 1223,-2 4-1251,-8 1 44,10 3-75,-7 4 1,-2 1-77,-3-5 172,6 7 0,-1 1-32,-4 1-56,10 7 1244,2 0-1219,1 2 56,-1 4 17,-18 22 53,8-2 258,3-2 1,0 2-259,6-4 0,0-1-3,-5 3 0,1 0-685,4 2 1,0 0 687,-6 1 0,0 1 14,5 0 0,0 1-479,-4 0 1,-1 1-1,0 0 462,-4 4 1,0 1-235,4-5 1,-3 2 0,0 1 0,2-3 237,2-3 1,1-3 0,-1 2 68,-5 7 0,-1 2 0,1-3 27,-4 3 0,2-1 5,0-1 0,-2 2 8,4-7 0,-2 3 0,-1 1 0,1-3 16,-4 4 0,0-1 0,-1 0-73,4-3 0,-1 1 0,0-1 0,1-2 11,0-1 1,0-2 0,2-2 9,-3 0 0,1-2-13,0 0 1,0-1-10,1 0 0,-1-1-19,1-1 1,-1 1 23,-6 2 1,-3 1-1,3-1-57,0-1 0,0 1 0,-1-1 0,-2 2 0,3-2 0,4-3 0,3-2 204,-2 1 0,0 0-200,-4-1 0,0 0 18,6-1 1,0 0-23,-5-1 0,-1-1-175,-6 2 1,-2-1-87,10-3 1,0-2-1,-1 0 53,1 0 0,-1 1 0,1-2-214,-13 1 1,2-2-348,11-1 1,2-1-517,0 0 0,0 0 147,3-1 0,0 1 1138,-3-1 0,3 1 0,1-1 0,-1 0 0</inkml:trace>
  <inkml:trace contextRef="#ctx0" brushRef="#br0" timeOffset="271076">15993 7770 11670,'6'6'579,"-1"-1"-579,-5-5 653,0 0-48,-2 55-426,1-29 1,1 2-709,-1 0 1,0 2 0,0 1 677,1 3 0,0 1 1,0-2-1262,-1 2 0,0 0 1177,1-5 1,-1 3-1,-2 1 26,-1 3 0,-2 3 0,0 0 0,0-3-517,0-2 0,0-3 0,-1 4 440,0 2 0,-2 5 0,0 1 0,-1-1 0,2-5-11,-1-2 0,0-4 0,0 2-2,1-2 0,-1 3 1,-1-1-1,2-2-468,-1 0 0,0-2 0,1 0 469,0-1 0,-1 0 0,0 3 18,-1 4 0,-1 5 1,0 1-1,1-3-18,2-6 1,0-1 0,0 0 0,-1 1 6,0 5 0,-1 2 0,0-1 1,1-3-252,1-1 0,0-3 1,1-3 245,0 2 0,0-2 18,0-2 1,0-1-2,0-2 0,1 0-21,-5 17 235,4-17 0,1-2-991,-3 14 165,1-6 1411,4-13-1282,3-13 2182,0-2-2482,-1-4-2449,-8-26 1469,1-13 2361,2 14 0,1-1-619,1-1 0,2 3 0,0 3 0,1 4 0</inkml:trace>
  <inkml:trace contextRef="#ctx0" brushRef="#br0" timeOffset="271248">15508 9634 7806,'6'6'3276,"-2"-1"-1314,-4-5-735,0 0-644,1-9 324,-6 34-673,11-2 0,3 3-208,-8 1 1,2 0 79,13 13 1,4-5-1291,3-11 1438,14-1-146,-9-25 1,4-7-1,-2-2-108,4-2 0,1-2-763,-7 1 1,3-1-1,1-2 1,-3 0 717,0-2 0,-2-2 0,2-2-449,3-3 1,2-3 0,1-1-1,-3 1-326,-6 5 1,-3 1 0,1 0 0,1-1 163,1 1 1,1-1-1,1 0 1,-1 0 0,-2 0 290,0-4 1,-2 0 0,-2 2 0,0 3 0,5-1 0,-2 1 0,-2-4 0,0 0 0</inkml:trace>
  <inkml:trace contextRef="#ctx0" brushRef="#br0" timeOffset="277013">25267 1974 9577,'37'-5'238,"0"1"0,0 0 0,-2 0 0,-1 0 0,1 0-364,-1 1 1,0-1 0,0 0 125,-1 1 0,0 0 0,5 0-656,0 0 1,7 1-1,1 1 1,-2-1 0,-6 1 408,-2 0 1,-5 0 0,2 1 100,7-1 1,4 0-1,-5 1 1,-15 3 1100,-16 5-793,-23 2-153,-17 2-54,3-5 1,-8 1 0,-3-1-1,1 0 169,2 0 1,0-1 0,0 0 0,-2 0-360,0 0 1,-2 1 0,-1-1 0,1 0 0,2 0 261,-4 0 0,1-1 1,1 0-1,2-1 114,-4 1 0,2 0 0,0-1-105,-1 1 1,-1 0-1,1 0-85,1-1 0,-1 1 1,-2 0 184,10-1 1,-1 0 0,-2 0-1,0 1 1,0-1 20,-5 1 0,-1 1 1,0-1-1,1 1 1,1-1-100,-2 0 0,2 1 0,0-1 0,1 0 43,0 0 1,-1 1-1,4-1 1,8-1 1345,-2 1-1747,17-2 2170,23-2-1799,14-1 1,12-1-5,-5-2 0,7-1 0,3-1 1,0 0-1,-2 0-436,3 1 0,-2-1 0,1 1 1,3-2 391,-4 1 1,4-1 0,0 0 0,1-1 0,-2 0-1,-2 1-114,3-1 1,-2-1-1,-1 1 1,1 0 65,1 0 1,1 0-1,-1 0 1,1 0-234,-2 0 1,0 1 0,1-1 0,3 1-290,-5 2 1,3-1 0,2 1 0,0 0 0,-2 0 0,-4 1 218,1 0 0,-4 0 0,0 0 1,1 0-1,8 0 0,2 0 1,-3 0-1,-10 2 0,2 1 1</inkml:trace>
  <inkml:trace contextRef="#ctx0" brushRef="#br0" timeOffset="277519">24170 3712 12504,'7'2'568,"-1"0"-211,-6-2 208,63-24-1237,-40 15 1,2 0 769,9-2 0,7-3 0,4-1 0,-2 2-686,-9 4 0,0 0 0,1 1 1,0-1-1,0 1 566,0-1 1,2 0 0,-1 1 0,0-1 0,1 1-166,1 0 1,2 1 0,-1-1 0,-1 2-1,-3 0 130,10-1 0,-3 2 1,-1 1-514,-1 0 1,-2 1-1,0 0 360,-4 1 0,-2 0 0,0 2-1429,14 4 1,-7 4 733,-15 10 1019,-26 9-59,-24-13 0,-12-2 347,8-4 1,-4-1 0,-1-1 0,2 0-391,-5 1 0,2-1 0,-3 0 203,1 0 1,-2-1 0,-1 1 0,0-2 169,-2 0 0,1-1 0,-1 0 0,0-1-234,7 0 0,-1 0 1,1 0-1,-1-1 1,1 1-2,0 0 0,-1-1 0,1 1 0,1-1 0,0 1-19,-6 0 1,0-1 0,1 0-1,4 1 129,2-1 1,2 1 0,0-1 310,-4 1 1,-1 0 0,3 0-403,-1-1 1,3 0-144,-8 1 1,16 0-828,55-2 891,12-2-133,-9 0 1,9-1 0,2-1-1,-3 0 43,1 0 0,-2-1 0,6 0-40,-11 0 1,5 0-1,3-1 1,2-1-1,1 1 1,0 0-1,-2 0 1,-3 0-408,3 1 1,-3 0-1,-1 0 1,0 0-1,2 0 1,1 1 36,-3-1 0,2 0 1,2 0-1,1 0 1,-1 0-1,-2 1 0,-2 0 1,-3 1 81,3 1 0,-3 0 0,-2 1 1,-2 1-1,-3-1 0,5 1 1,-4 0-1,-7 1 0,1 5 1</inkml:trace>
  <inkml:trace contextRef="#ctx0" brushRef="#br0" timeOffset="277798">23904 4543 13619,'29'-8'180,"0"0"0,0 0 0,0 2 0,2-2-1000,0-2 1,5-2 0,2-1 0,-4 2 390,0 1 0,-2 1 1,2 1 431,2-1 1,2 0 0,1 0 16,0 1 1,2 0 0,4 0-54,-8 2 1,5 0 0,3 1 0,0-1 0,-1 2 0,-2-1-429,0 2 1,-2-1 0,-1 2 0,1-1 0,2 1 312,-3-1 1,3 0-1,1 1 1,-1-1-1,-3 2 1,-2 1-204,11 1 1,-5 1 0,-5 3-738,-9 2 1,-4 2-692,4 10 314,-15-1 1823,-35 8 0,15-15 0,-17 3 0</inkml:trace>
  <inkml:trace contextRef="#ctx0" brushRef="#br0" timeOffset="277978">24718 4574 11126,'-32'-2'966,"-1"0"0,-9-2-377,12 4 1,-8 2 0,0-1 0,7 1-3867,-12-1 3086,0 0 0,15 0 333,45-1 12,8 0-16,10-2 0,12-2 1,1-1-617,-11 1 0,0-1 0,1-1 0,1 1 505,-2 0 0,1 0 0,1 0 0,-1 0 0,0-1-379,-1 0 0,-1 0 1,1 0-1,-2-1 1,-1 1 351,11-1 0,-3 0 0,1 0-263,-1 0 1,0 0-1,0 1 194,-3 0 0,-1 0 0,1 1-594,-3 0 1,1 1-1,0-1 1,-4 2-416,4-2 0,-3 2 1083,11-2 1,-17 2-1759,-40 4 1753,-13 1 0,5-1 0,6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4:09:55.7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18427 7271 24575,'7'0'0,"10"0"0,3-3 0,2 0 0,14 1 0,-8-5 0,4-3 0,-4 2 0,-8 5 0,1 1 0,8-4 0,7-1 0,1-1 0,-5 3 0,2 1 0,0 3-564,2-2 0,3 1 1,-2-1 563,-1 1 0,-3 1 0,-2 1 0,-2 0 0,-1 0 0,-2 0 0,7 0 0,-6 0 0,0 0 0,5 0 0,-6 1 0,1 1 0,1 0 0,10 6 0,-13 3 0,11 0 1691,-7 5-1691,-1-5 0,-5 1 0,-4-3 0,-4-2 0,-4 1 0,-5-6 0,-2 2 0</inkml:trace>
  <inkml:trace contextRef="#ctx0" brushRef="#br1" timeOffset="34609">4370 4165 6255,'1'4'-283,"0"-1"218,-1-3 1,0 0 0</inkml:trace>
  <inkml:trace contextRef="#ctx0" brushRef="#br1" timeOffset="36675">4179 4302 6428,'0'-5'3276,"0"1"-2111,0 4-882,5-4 506,0 3-453,2-4 151,1 4-361,-4 1 84,10-2-84,0 1-120,-1-1 36,24-3-42,-17 2-2,7-1 1,4 0 6,-5 0 1,-1 1-302,2-1 0,1 1 278,8 0 0,2 0 23,-4 0 1,0 1-1381,1 0 1,0 0 1359,0-1 0,2 0 31,-3 0 1,4-1 0,-1 1-17,-3-1 0,0 0 0,1 0 0,-5 1 0,1-1 0,1 1 0,0-1 0,-1 0 0,1 0 0,0 0 0,-4 0-664,8 0 1,0-1 663,-9 2 0,3 0 0,1-1 0,-3 1 0,2 1 0,-1-1 0,1 1 0,6-1 0,2 1 0,-3 0-16,2-1 1,-1 1-268,-4 1 0,1 0 1,-4 1 306,-7-1 0,0 0 49,5 0 0,2 0 0,0-1-72,1 0 1,-2 0 762,1 0 0,-1 0-764,-4 0 0,-1 0 21,1-1 1,-3 2 1188,6-1-1209,-6 1 1,0 0 1360,4 1-1365,-4 0 3,0 0 255,-4 0-221,-5 0 570,8 0-551,-6 0 275,0 1-328,-4-1 29,-4 1 7,-3-1-28,0 0 1952,-2 0-1677,-1 2-129,0-1-64,0 1-242,0-1-2461,0 0-664,-1 0 3236,-3 1 0,2-2 0,-2 1 0</inkml:trace>
  <inkml:trace contextRef="#ctx0" brushRef="#br1" timeOffset="39511">4534 5421 7531,'7'5'2145,"-2"-1"-2335,-5-4 999,0 0-490,7 0 328,2 0-457,4 0-27,-2 0-46,2 0 48,3 0-55,-1 0 38,11 0-100,-10 0-46,10 0 74,11 0-70,0-1-140,-15 1 0,2-1 438,2 0 0,-1-1-214,8 0-88,-11 1 1,0 0 64,5-1-66,-1 0 0,6 1 0,-3 0-445,-8 0 0,1-1 480,13 0 1,6 1 0,-6-1-1452,-11 0 1,-2 1 1446,6-1 0,4 1-9,-4-1 1,1 1-1,-2 0-145,0 0 1,1 1 126,5-1 1,4 0 0,-3 0-6,1 1 0,-2 0 0,1 0 0,0 0 1,-7 0 1,2 0 10,-1 1 0,2-1 0,-1 0 47,6 1 0,0-1-258,-4 0 1,1 1-1,0-1 213,-3 0 0,0 0 0,-3 0-10,-3 0 1,1 0 195,13 0 0,2 0-180,-10 0 0,0 0 19,7 0 0,0 0 1107,-8 0 1,-1 0-1058,7 0 1,-2 0-921,6 0 929,-14 1 0,1-1-125,5 1 0,1-1 139,-6 1 0,1-1-146,4 0 1,0 1 55,-3-1 1,-2 0-23,3 0 17,-5 0 0,1 0-17,-5 0 0,1 0-5,6 0 1,0 0 4,-5 0 0,0 0 19,7 0 1,-1 0 17,7 0 0,-4 0 1,1 0-14,-5 0 0,0 0-27,8 0 0,0 0 2,-8 0 0,1 0-4,6 0 1,-2 0-4,8-1 2,-8 1 1,3-1-2,-7 0 0,0 0-9,8 0 1,0-1-58,-7 1 0,-1 0 73,8-1 0,-2 0 0,-12 1 0,-1 0 13,14-2 0,1 1-11,-6-1 1,-1 1-6,9-1 1,-1-1 2,-8 2 0,0-1-2,5 0 1,-3-1 1,4 1 5,-7 0 1,-1 1-3,13-1 5,-17 2 1,0 0 2,10-1 1585,-1 1-1523,-15 0 1995,5 0-1419,-8 1-24,-1-1-527,-6 1 1069,-3 0-4444,-2-1 0,-7 1 2708,-2-3 0,0 2 0,1-2 1</inkml:trace>
  <inkml:trace contextRef="#ctx0" brushRef="#br1" timeOffset="40909">4302 6705 6199,'6'2'84,"-1"-1"1850,-5-1-1542,15-2-227,-9 1 71,17-2-136,-17 3 38,4-1 391,0 0-283,-3 0-11,3 0 222,1-1-211,-4 1-55,0-1 136,14 0-120,-8 1-78,16-1 151,0 0-73,-8 2 20,10-1-41,-4-1 1,1 0-143,10 0-323,-9 0 0,3-1 304,6 1 0,-1-1-1381,-12 1 1,0 0 1355,0 1 0,3-1 0,0 0 2,4 0 0,1 0 0,-1 0-529,-1 0 0,-1-1 1,1 1 529,6-1 1,0 1 0,1-1 0,1-1 1,0 0 0,-3 1 11,-2 0 1,-1-1-16,-5 1 0,1 0 0,1 0-346,6-1 1,0 0 0,0 0 338,-6 2 1,0-1-1,0 0-13,5 0 1,2-1-1,-1 1 20,-3 1 0,-1 0 0,-3 0 2,-4 0 0,-1 0 29,11 0 0,3-1 37,-10 1 0,0-1 1,0 0-65,-2 1 1,1 1 0,-1-1-3,3-1 1,1 1 0,-1 0-55,8 0 0,-3 0 51,3 1 4,-11 0 0,1 0 1601,4 1-1434,2-1-107,-13 1 2249,-5 0-2053,-9 0 1746,0 0-1605,-3 0 714,-1 0-1362,-1 0-229,1 0 81,-1 0-2792,3 0 2653,-3 0 0,0 0 0</inkml:trace>
  <inkml:trace contextRef="#ctx0" brushRef="#br1" timeOffset="42960">6637 6009 7086,'4'7'2198,"-1"-1"-2106,-7 31 90,3-16-155,-2 9 0,1 0-22,1-2-5,1-2 532,0-11 87,1-12 473,-1 0-1210,1-17 107,-1 3-59,4-25 81,-6 13 38,9 3 0,3-1 115,-4 2 0,1 1-164,13-11-28,-4 4-179,-7 19 170,1 4 46,0 5 108,5 10-100,-2 9-17,0 1-635,2 11-239,-9-19-274,2 4 1148,0-14 0,-5-3 0,2 0 0</inkml:trace>
  <inkml:trace contextRef="#ctx0" brushRef="#br1" timeOffset="43243">6937 6050 9763,'-2'-7'2455,"-1"2"-2239,3 5-216,-12 33-518,16-10 283,-4 0 0,2-2-247,17-3-448,10-11 575,-12-8 173,4-2 145,-6-14 219,-7-1 45,0-5-92,-12 1-99,0 9 45,-5-3 3,-5 4-403,-2 3-165,0 0-2793,-5 5 2457,11 3 1,-1 0 0,8 1 0</inkml:trace>
  <inkml:trace contextRef="#ctx0" brushRef="#br1" timeOffset="43527">7156 6009 8382,'2'5'1386,"0"-1"-1260,8 32-126,-5-19-32,2 8 0,1 1-41,0-5-162,0-1 78,-4-9 264,-1-6-225,-3-4 216,0-19 39,3-1-100,0-10-29,9-5-2,-2 14-46,9-12-142,-3 10-576,2-2-245,-6 9 1003,-1 3 0,-7 8 0,-1 0 0</inkml:trace>
  <inkml:trace contextRef="#ctx0" brushRef="#br1" timeOffset="44027">7429 6063 6593,'5'1'2918,"-1"-1"-2918,2 31 0,-5-22 190,5 24 174,-6-31-638,0-1 226,0-8 85,-2-6 44,0-9 230,1-8-174,3 5 70,5-7 48,4 11-163,0 3-41,2 7 52,-3 12 6,0 3 118,6 28-218,-8-9-9,-1-3 0,-1 1-20,-1-1 0,-1-1 57,1 2 27,2 7 491,-5-22 150,-1-3-624,0-3-823,2-17 499,1-6 142,2-8-126,4-3 182,-3 16 45,2-1 490,1 13-120,-4 6 156,9 22-526,-14-3-28,16 14-357,-14-13 0,1-1-1541,12 9 677,-3 6 1249,-1-18 0,-8-11 0,1-2 0</inkml:trace>
  <inkml:trace contextRef="#ctx0" brushRef="#br1" timeOffset="44379">7880 6077 11009,'-1'-5'2627,"0"2"-2627,-15 13 0,-5 6-583,10-6 501,-9 5 1,3 0-24,15-7-573,7 6 121,2-6 338,3 2 20,0-8 37,-4-3 209,0-2-229,-1-3-227,3-16 463,-2 4 2,0-4 16,-3 11 66,-2 7 16,0 2-93,-1 1 692,3 7-190,0 5-507,3 3-56,1 4-73,0-6-44,1 0 36,2 0-1017,8 0-1136,9-8 912,-4-2-352,0-10 1525,-12-5 1,-6 6-1,-1-1 1</inkml:trace>
  <inkml:trace contextRef="#ctx0" brushRef="#br1" timeOffset="44563">8044 5886 10264,'7'1'1638,"-4"25"0,-4 8-1567,0-7-1651,-1 10 0,2 0 1568,4-10-476,5 10 778,-1-10-1318,-2-7 1,0 0 1027,0 7 0,0-8 0,-4-7 0</inkml:trace>
  <inkml:trace contextRef="#ctx0" brushRef="#br1" timeOffset="45111">8494 6036 11614,'-3'-4'854,"0"1"-717,-3 21 0,1 9-255,2-8 68,-4 9 0,3-1-376,9-9-610,1-5 610,2-3 222,1-13-6,-3-15 202,1-3 8,-3 1 0,0 0-523,2-6 523,-3-9 6,15 5 81,-9 7-79,12 2 420,-2 10-209,-10 12 35,-1 3 472,6 21-511,-12 2-212,12 6-48,-8-1 503,-3-18-460,1 0 172,-1-9 248,-1-3-418,1-4-362,2-12 253,-1-3 53,5-8-70,-2 6 0,2 0 79,6-7 47,4-6 109,-5 20 45,-7 9 11,1 2 513,0 15-606,0 3-125,1 8-76,-1 6-285,-3-12-384,2 5 798,2-2 0,-5-13 0,2 4 0</inkml:trace>
  <inkml:trace contextRef="#ctx0" brushRef="#br1" timeOffset="45378">8972 6009 9208,'-3'-4'3276,"1"2"-2632,2 2-876,-13 42 50,20-22 50,-11 4 1,4-1-676,30-10 435,-20-10 154,17-4 282,-21-11 381,5-6-274,-7-1 148,-9-5-210,0 11-83,-10-6-379,0 8-918,-4 1-23,5 4 1294,2 4 0,9 2 0,-1-1 0</inkml:trace>
  <inkml:trace contextRef="#ctx0" brushRef="#br1" timeOffset="45981">9355 5954 8217,'5'5'3276,"0"-2"-2103,-5-3 360,-49 18-1379,29-5-727,-12 5 1,1 2 569,16 4 105,-1 7-342,12-2-12,8-3 78,7 0-42,8-11 62,0-8-171,-1-10-1010,0-19 1,-2-4 404,0-2 608,-5 5 0,2-4 0,-5 3-1316,-2-9 1450,-3 11 1,-1 0-638,-1-3 0,0 1 1074,-1 1 0,0 0 695,-3-1 0,-1 1 596,-6-4-1087,-2 16-8,0 11 516,1 12-308,0 21-527,2-4-23,7-2 1,1-1 1284,7 1-1340,3 8 826,11-3-870,-2-13 1,2 1 9,-8-5 0,2 0-345,15 4 0,0-5 331,-5-5 0,-4-4 0,2-2-126,12-5-94,-12-7 0,-1-2 408,-3 3 0,0 0-152,4-10 1,-3-1 28,-4 1-57,1-4 65,-10 10-20,-3 0 194,-3 6-357,-4 1 651,-8 6-533,2 3 209,-7 4 278,-5 21-388,11-9-836,-5 13 664,14-15 133,8 5-71,1-6-67,7 4-592,5-6-1978,10-7 1456,-5-4 1184,9-20 0,-24 8 0,3-9 0</inkml:trace>
  <inkml:trace contextRef="#ctx0" brushRef="#br1" timeOffset="46211">9887 5790 12862,'-1'7'1566,"0"-1"-717,-2 25-751,3-10-98,-2 1 0,3 4-49,4 2 0,3 1-143,-1-5 0,-1-1-423,3 6 0,0-1-150,-2-7 0,-2-2-604,0-2-1908,0 3 2457,-2-15 1,-1 0 0,-1-5 0</inkml:trace>
  <inkml:trace contextRef="#ctx0" brushRef="#br1" timeOffset="46611">10188 5858 10905,'0'4'2456,"1"-1"-1618,-1-3-794,-30 39-161,22-22-18,-8 10 1,4 1-469,27-3 321,-3-5-351,16-4 244,-13-14-983,12-15 588,-16-4 585,2-7 166,-15 4 1,-3 1 203,-1-1 294,-7-11 425,-2 13-372,14 1-338,-8 3-309,14 1 22,-1 5-58,8-4 3,7 3 106,14 2 120,-9 4 317,9 13-244,-19 2-64,5 8-17,-4 9-98,-2 3-149,-6-13 1,-1 1-1302,0 13 509,-2-12-260,-4-10 1243,0-7 0,0-3 0,0 0 0</inkml:trace>
  <inkml:trace contextRef="#ctx0" brushRef="#br1" timeOffset="46761">10488 5804 7999,'5'1'3276,"-2"0"-1966,-8 27 1,-6 8-2654,7-7 964,1-1 0,-1 6 0,3-6-954,5 0-406,6 5 919,-4-13 1,-4-11 0,1 0 0</inkml:trace>
  <inkml:trace contextRef="#ctx0" brushRef="#br1" timeOffset="47261">10693 5708 11006,'6'2'932,"-2"-1"-722,-4-1-319,40 22-216,-21 2 125,4-7 0,-2 2-153,-10 12 111,-15-11 0,-4 0 100,-3-4 1,-1 0-243,-1 3 1,-3-1 373,-3-5 1,-1-2 82,0-1-71,-2 1 278,13-7 512,6-2-582,4-1 1050,17-5-1142,-9 1-117,16-5 1,5 0 12,-10 1 0,-1 1-319,11-3 1,0 2 192,-1 1 0,-2 1-70,4 2 24,-10 1 0,0 2 21,-2 7 310,-4 4 99,-12 4 571,-16 10-428,-1-8 994,-7 6-1094,8-8 0,0 0-217,-3 9-9,-3 4 18,15-5-43,7-13 283,13 6-249,5-13-224,6 0-1433,9-12-52,-13-1-28,-3-1 1,0 0 818,4-8 1,-4 5 0,-10 4 0</inkml:trace>
  <inkml:trace contextRef="#ctx0" brushRef="#br1" timeOffset="47678">11116 5831 9892,'-15'-6'3276,"3"1"-3122,12 5-238,0 0-51,51-6 19,-29 9 0,1 1 116,10-3 0,-2 2 72,-9 10 1,-7 3-3298,-9 7 3287,-3 10-141,-6-11 0,-2 0-36,0 5-420,-1-5 0,-2-1-1229,0-6 925,1-3 136,3-7 1548,3-7-187,6-13 973,0 2-161,10-15-706,-3 12-347,6-5-98,7-5-362,-6 7 0,2 0 19,-4 4 0,0 0 56,6-3 0,-2 2-493,-5 6 570,1 2 1244,-7 16 8,-5 10-949,1 4-233,-5-2 0,-2 0-170,1 6-1,0 9-14,0-5-1438,1 2-477,-1-7 1921,0-4 0,-1-16 0,1-1 0</inkml:trace>
  <inkml:trace contextRef="#ctx0" brushRef="#br1" timeOffset="47811">11758 6132 12274,'1'6'2210,"0"-2"-2169,-1-4 0,0 0 0</inkml:trace>
  <inkml:trace contextRef="#ctx0" brushRef="#br1" timeOffset="48900">6487 5749 13734,'-21'26'404,"-1"0"1,1 0-1,0-1 1,5-3 0,2-2-1,-1 4-338,-1 5 0,-1 6 1,-1 3-1,0 1 1,3-3-1,3-4-638,2 0 1,3-3 0,4 3 572,1 3 1,2 5 0,2 1 0,3-1-1,3-6-586,7-2 1,5-5-1,1 0 559,-4-1 0,1 0 0,1 0 1,6-5-631,5-5 1,6-3-1,3-3 1,-2-1 0,-3-2-438,-1 1 1,-3-3 0,3 0 819,2-3 0,6 0 1,1-2-1,-4 0 1,-7 0-1,-4-1 0,-4-1 1,5-3-1,1-1 1</inkml:trace>
  <inkml:trace contextRef="#ctx0" brushRef="#br1" timeOffset="49500">12113 5326 14641,'18'32'487,"1"-1"0,-1 1 0,-2-4 1,-1-1-1,-4-1-293,-7 8 1,-5-1-1284,2-3 0,-1 2 1115,0 3 1,0 1-25,-1-11 1,1 1 0,-2 1-3,1 1 0,0 2 0,-2 1 0,-1 1-38,-4-2 1,-1 1-1,-2 1 1,-1 0 0,1-2-783,-2 4 1,0-2 0,0 0 0,-2 0 606,-1 2 0,-2 2 0,0-2 1,-2-5-328,-1-5 1,-2-5-1,1 0-553,0 1 1,0 0 0,-1-1-1,0-1 1,0-2 0,-2 1 768,-7 1 1,-3-1-1,5-1 1,8-3-1,1-2 1,-5 0-1,-1 0 1</inkml:trace>
  <inkml:trace contextRef="#ctx0" brushRef="#br1" timeOffset="50963">4575 7757 2342,'7'1'2775,"-1"0"-726,-6-1-1346,0 0 737,0-4-648,-1 3 1271,1-3-1184,0 4 565,1 0-1374,3-1 28,0 0 375,6-1-277,16 1-87,-4-2-52,9-1 1,3 0-394,-11 1 0,2-1 615,3 0 1,5-2 0,2 0 0,0 1-1042,2-1 1,1 1 0,1 0 0,-1-1 759,-1 1 0,-2 0 0,2-1 0,1 1-6,-1 1 0,3-1 0,1 1 1,-3 0-1,-4 1-243,0 1 1,-5 0 0,5 0 253,-3 1 0,3-1 1,4 1-1,-1 0 0,0 0 1,-2 0-297,-2 0 1,-2 0-1,0 1 1,-1-1 0,2 1 292,4-1 1,0 0-1,1 1 1,1-1-1,0 0-170,-4 0 0,0 0 0,2 0 1,0-1-1,-1 1 0,-2 0 1,-3 0 169,2-1 0,-4 1 0,0 0 0,4 0 113,-2-1 1,3 0-1,2 1 1,0-1-1,-1 0 1,-1 0-112,-1 1 1,-1-1 0,-1 0 0,1 0 0,0 0-165,3 0 0,0 1 1,1-1-1,-1 0 1,0 0 153,0 0 0,0 0 0,-1 0 0,2 1 1,1-1 7,-2 1 0,2-1 0,2 1 0,0 0 0,-2 0 0,-1 0 0,-3 1-1,1-1 0,-3 0 0,-1 1 1,4 0-7,1-1 0,4 1 0,1 0 0,0 0 0,1 0 0,-1 0 15,-3 0 1,1 1 0,0 0 0,-1 0 0,-1-1 0,-1 1-2,-2-1 0,-1 1 1,-1-1-1,1 1 0,2-1-7,-1 0 1,3 1 0,2-1 0,0 1 0,-2-1 0,-2 0 0,-4 0-3,5 0 0,-5-1 0,2 1 0,-2-1 1,0 0 0,2 0 0,1 0-10,0 0 1,2 0 0,1 0 0,-2 0 0,-3 0-5,0 0 0,-3 0 1,3 0-18,3 0 0,5 0 0,2 1 0,-4-1 0,-7 1 35,-4-1 0,-2 2 678,11-1 0,-2 0-628,-2 0 87,-4 0-95,-7 0 975,-6 0-972,-12 0-1324,0 0 1276,-10 0 0,6 0 0,-7 0 0</inkml:trace>
  <inkml:trace contextRef="#ctx0" brushRef="#br1" timeOffset="51432">7252 8958 7542,'4'6'3276,"0"-2"-3276,-4-4 1795,59 5-3112,-40-4 0,2 0 1506,8-1 1,7 1-1,4-1 1,0 0-1,-5 0-609,-1-1 1,-3-1 0,6 1 407,-9 0 1,5 0-1,3 0 1,2-1-1,0 1 1,0 0-1,-2 1 1,-3-1-317,6 1 0,-3 0 0,0 1 0,-1-1 1,2 1 267,-1-1 0,2 0 0,-1 0 0,1 1 0,-1-1 0,-1 2-445,2 1 0,0 0 0,-1 0 1,-2 2-1,-2-1-232,7 1 1,-3 2 0,1 0 295,-7-1 1,2 0-1,-1 1 1,-3 0 215,0-1 0,-2 0 0,-3 0 539,2 1 1,-7 0-315,-9-1 0,-11-4 0,-6 0 0</inkml:trace>
  <inkml:trace contextRef="#ctx0" brushRef="#br1" timeOffset="52130">4821 9040 12535,'6'5'-107,"0"0"107,-6-5 488,0 0 308,99-9-525,-63 6 1,1 0-1,2 0-927,-7 0 1,1 0-1,2 0 1,2 0 0,1 0 447,-5 0 0,2 0 1,2 1-1,1-1 0,-1 0 1,0 1-1,-3-1 0,-2 1 199,2 0 0,-4 0 0,-1 0 0,1 0 1,5 1-136,-3-1 1,5 0-1,2 1 1,1-1-1,1 0 1,-1 1 0,-1-1-1,-3 1 1,-4 1-644,10 0 0,-5 0 0,-1 1 0,1-1 131,-2 1 1,1-1-1,0 0 1,-1 0 0,-5 1 646,13 1 1,-10 1 0,-13-1 0,-7-1 0</inkml:trace>
  <inkml:trace contextRef="#ctx0" brushRef="#br1" timeOffset="52850">7934 8863 13098,'3'3'-20,"-1"0"528,-2-3 119,58 4-1376,-29-2 0,5 0 819,-6-1 0,6 0 0,2 0 0,1 1 0,-1-1-617,-4 0 1,1 0 0,0-1 0,-1 1 0,1 0 0,-1-1 500,3 1 1,-1-1 0,1 1 0,-1-1-1,2 0-273,0 1 1,1-1 0,2 1-1,-2-1 1,-1 0 0,-4 0 188,6 0 1,-4 0 0,2 0-67,-2 0 1,2-1 0,0 1 0,0-1 183,0 0 0,0 0 0,0-1 1,1 1-174,-4-1 0,1 1 0,0-1 0,1 0 0,-2 1 185,-1-1 0,-1 1 0,0-1 0,2 0 0,1 1 28,-2 0 1,3-1 0,1 1 0,0 0 0,-1-1 0,-1 1 0,-5 0 347,11 0 1,-4 0 0,1 0-351,-5 0 1,0 0 0,2 0 0,1 0 0,-1 1-4,1-1 0,2 0 0,-1 0 0,-1 0 0,-4 0 252,-1 0 1,-4 0 0,4 0-266,3 0 1,5 0-1,0-1 1,-2 1 0,-7-1-9,-3 1 1,-2-1 306,5 0 0,4-1 0,-2 1 151,2 0 0,-1 1-385,2-1 1,-3 0 1190,-5 1 0,-6 0-1168,-6 1-11,1 0 506,0 0-591,9 2 1723,-4-1-1716,7 0-1,-17 0 37,0-1-47,-7 0-883,-15 0-1845,-12 0 618,-9 0 2138,4 0 0,1 0 0,5 0 0,-9 0 0</inkml:trace>
  <inkml:trace contextRef="#ctx0" brushRef="#br1" timeOffset="53530">4834 10324 12185,'7'1'400,"-2"0"-221,-5-1 1928,61 7-3746,-42-5 1,1 0 1624,7 0 0,5 0 1,3 1-1,-2-2 164,4 1 0,-2-2 1,5 0-134,-11 0 0,3 0 0,2-1 1,0 0-1,0 1 0,-1-1-35,1 0 0,-1 1 1,0-1-1,1 0 0,-1 1 1,-1-1-260,4 0 1,0 0-1,-1 0 1,-1-1 0,0 1 192,5 0 0,1 1 0,-4-1 0,-4 0-117,0 1 1,-4 0-54,3 0 1,-4 0 637,0 1-3661,-11 4 2457,-20-2 1,3 2 0,-11-5 0</inkml:trace>
  <inkml:trace contextRef="#ctx0" brushRef="#br1" timeOffset="56264">7019 10324 9385,'2'4'3276,"0"0"-364,-2-4 364,1 0-2360,1 0-924,0 0 69,11 0-55,-2 0 19,8-1 0,3 0-28,-1 0 1,1 0-684,5-1 0,1 0 672,-2 1 0,2-1 0,-2 0 13,2 0 0,1 0-12,-4 1 1,3-1 0,-1 1 10,4 0 0,1 0 1,1 0-13,2 0 1,2 0 0,0 0-1,-1 0-572,-5 1 1,-2-1-1,1 0 1,2 1 586,2-1 0,3 1 0,0-1 0,0 1 0,-3-1 2,-1 0 1,-1 1 0,-2-1-1,2 0-3,-1 1 1,-1-1 0,2 1 0,3-2-11,-3 0 0,3-1 0,4 0 0,-1 0 0,0-1 0,-2 1 0,-4 0 1,0 0 0,-4 0 0,1 0 0,5-1 7,-2 1 0,4-1 0,4-1 1,1 0-1,0 0 0,-1 0 0,-4 1 1,-5 1-1,8-2 0,-6 1 0,4 0-2,-3 1 1,4 0 0,2 0 0,1-1 0,-3 2-1,-4 0 3,7 0 0,-4 1 1,1 0 0,-5 1 0,1-1 0,1 1 0,-2 0 2,7 1 1,-2 1 0,-1-1 0,-6 0 1,-1 0 0,3 0-308,2 0 0,3-1 0,1 0 0,-1 0 304,-6-1 0,-1-1 0,1 0 0,-1 0 0,-1 0-1,3 0 0,-1 1 1,-1-1-1,1 0 0,2-1 0,0-1 1,-1 1-1,-5 0-2,-1 1 1,-1 0 1,4 0 0,3 1 0,-3 0-197,0 0 0,-1 1 196,5 0 1,0 0 1,5 0 0,-4 0 42,4 0-39,-13 0 0,3 0 0,-1 0-2,-2 0 0,-1 0 0,1 0 1,-1 0-2,-3 0 0,-3 0 764,-5 1-716,10-1 2037,-8 1-2052,-1 0 1786,-4 0-1811,-9-1 827,1 0-269,-3 0-1216,1 2 530,-2 0-205,0 1 101,-1-2 129,0 0-1775,1 0 38,-3-1 528,0 0-203,-4 0-1770,-4-2 3177,1-2 1,1 1 0,4-1 0</inkml:trace>
  <inkml:trace contextRef="#ctx0" brushRef="#br1" timeOffset="56914">11212 9354 9749,'6'2'3276,"-1"-1"-1234,-5-1-1163,-38 57-683,29-25 0,1 3-722,-5-7 0,-2 1 0,4 1 524,6 1 0,4 1 1,2-4-4,1-7 1,1-1 163,1 5 0,1 1-256,3-5 0,3-1-548,3 1 0,3 0 211,-5-4 0,2-2-1138,6 0 1,-1-3-307,-8-7 1130,22-11 0,-28 4 0,12-7 0</inkml:trace>
  <inkml:trace contextRef="#ctx0" brushRef="#br1" timeOffset="57114">11458 9436 2715,'4'5'3276,"0"0"0,-4-5-246,0 0-3164,5 63-82,2-34 0,2 1 174,-5-2 0,0 2 1,2-2-777,6 8 0,1-6-336,-1-7 412,-1 4 742,-8-12 0,-2-8 0,-2-1 0</inkml:trace>
  <inkml:trace contextRef="#ctx0" brushRef="#br1" timeOffset="57281">11348 9668 6028,'-4'-6'1801,"1"2"1049,3 4-3002,46-7-900,-23-1 1,2-1-10,2 1 1,3 0 0,-2-1 161,1-3 1,-3-3 898,0-2 0,-4 1 0,-9 4 0,1-5 0</inkml:trace>
  <inkml:trace contextRef="#ctx0" brushRef="#br1" timeOffset="57801">11662 9341 8080,'6'0'3276,"-2"0"0,-4 0-2592,-3 40-2097,4-13 1,-1 1 1412,0 5 0,1 1-22,1-4 1,0 2-1,2-3 184,5-6 0,1-2-180,-5 6 0,2-1 603,12 2-591,-14-18 3,0-2-44,-3-6 1386,1-8-1342,0-1 401,-3-12-443,8 6-2,-5-7 91,7 13-35,-6 0 439,6 13-381,-3-1-61,12 11-34,-2-5 0,0-1-87,10 4-28,-1-4 0,1-3 140,2-7-347,3-6 0,2-5 211,-10-2 1,0-3-91,2 2 1,-3-3 173,-6-4 1,-7-2 154,-5 1 299,-8-1 0,-2 1 226,-5 0-180,-7-4-244,-2 20-189,13 8 251,-14 20-188,17 13-119,-8 1-18,10-14 0,2-1-10,5-2 333,6 3-527,8-4-1520,12-5 587,-5-2-440,-7-10 1,-1-4 1580,5-11 0,-6 4 0,-5-3 0</inkml:trace>
  <inkml:trace contextRef="#ctx0" brushRef="#br1" timeOffset="58181">12359 9464 6929,'2'5'2949,"0"-1"327,-2-4-1739,0 36-1455,0-17-82,0 4 0,1 2-157,5-1 0,0-3 39,1-1-47,4 0 0,1-5-25,-2-12-26,9-4-381,0-14 507,-3 3 163,4-17 25,-13 14-5,-1-6 375,-6 3 215,-14-5-397,4 5-249,-7 7 1,-1 3-298,1 3-1180,-17 1-1837,20 9 0,-2-1 2543,12 2 1,3-4 0,1-1 0</inkml:trace>
  <inkml:trace contextRef="#ctx0" brushRef="#br1" timeOffset="58465">12591 9450 9329,'10'6'3276,"-2"-2"-1719,-8-4-1490,13 51-148,-1-17 77,-3-2 0,1 0 15,-3-11 0,-1-4 79,-1-2 277,-1 1-491,-5-18-270,-1-16 215,0 0-155,4-8 0,3-4 184,-1 10 1,2 0 90,1-4 0,1-1-1225,0 1 1,1 4-532,-1 1 995,6-7 1,-10 20 0,1 0 0</inkml:trace>
  <inkml:trace contextRef="#ctx0" brushRef="#br1" timeOffset="58765">12837 9545 8780,'1'7'3276,"1"-1"-2097,-2-6-1423,0 0-562,39 4 481,-20-7 193,11 0 1,-1-5 1399,-14-12-915,1-1 314,-21 1-426,-2 14-241,-5-1-87,-6 13 0,-1 4 197,0 2 28,-4 6 1,3 2-39,10 3-92,3-1 1,4 1-87,12 8-20,-1 0-1020,17-12 104,-9-15 1014,4-7 0,0 0 0,-6 0 0,11-6 0</inkml:trace>
  <inkml:trace contextRef="#ctx0" brushRef="#br1" timeOffset="58984">13219 9231 12532,'2'8'2708,"-1"-3"-2086,-1-5 593,0 44-1250,-1-22 0,1 1-329,0 11 1,1 2 302,1-7 0,2 2 1,-1-4 37,-1-5 1,2-1-331,2 15 1,1-2-1857,-2-6 816,0-6 1393,-8-15 0,2-8 0,-3-3 0</inkml:trace>
  <inkml:trace contextRef="#ctx0" brushRef="#br1" timeOffset="59150">13124 9518 1511,'-3'-4'3276,"0"0"0,3 4 0,58-9-3937,-31 3-432,-1 1 1,5-2 0,-4 0-541,0-4 1759,-6 1 0,-3 1 0,-4 2 1,0-2-1</inkml:trace>
  <inkml:trace contextRef="#ctx0" brushRef="#br1" timeOffset="59284">13410 9382 9424,'5'6'3276,"-1"0"-1604,-4-6-930,0 0-666,0 30-76,1-14-37,0 4 1,0 0-54,3-3-24,1-1-3163,10 13 0,-9-17 3049,6 8 0,-11-19 0,-1-1 0</inkml:trace>
  <inkml:trace contextRef="#ctx0" brushRef="#br1" timeOffset="59434">13383 9300 10202,'1'5'2868,"-1"0"-3213,0-5-1760,41 4 520,-16-1 1345,12 0 0,-1 1 0,-14-3 0,6 1 0</inkml:trace>
  <inkml:trace contextRef="#ctx0" brushRef="#br1" timeOffset="59618">13738 9354 6865,'-17'18'1638,"-1"0"0,3 3 0,-8 3 0,-2-2-3904,7-3 2250,11 5-1703,-1-1 1621,8-6 884,13 8-918,-10-12-64,17 0-154,-8-7-134,1-3-2510,19-6 2994,-13-9 0,0-2 0,12 3 0,-5-14 0</inkml:trace>
  <inkml:trace contextRef="#ctx0" brushRef="#br1" timeOffset="60316">13916 9395 13347,'-37'10'1087,"10"-3"-984,16 13 1,4 3-96,2-5-12,2 4 0,2 0-49,4-11-314,10 6-173,-2-14 231,3 1-567,3-14 831,-9 2 207,6-16 482,-10 11-257,1 0 582,-5 9-835,0 6-120,0 2 199,1 3-160,2 0 3,9 7-19,-3-6 13,19 5-11,-6-10-36,7-1 43,-9-8 1,-1-4-280,-4-9 1,-3-5 75,3-3 0,-3-2-472,-6 3 0,-2-3 0,-3 0 335,-3 0 0,-4 1 0,2 1 294,3-8 0,0 1 18,-5 2 0,-2 1 679,3 4 1,1 4-482,-4 0 131,-6-1 53,11 32 220,-1 11 1,0 6-455,2 0 1,0 2 119,-2 4 0,2 3-200,5-4 1,3 1 0,0-3-87,-1-5 0,2-1 23,6 8 1,4 3-1,3-5 25,10-2 0,1-4-654,-2 2 1,2-2 588,-4-10 0,1-4 1,-2-2-123,-7-3 0,1-2-781,5-3 1,3-2 0,-1-2 919,2-6 0,-2-1 0,0 3 0,-3 1 0,6-13 0</inkml:trace>
  <inkml:trace contextRef="#ctx0" brushRef="#br1" timeOffset="60570">14544 9108 12896,'17'8'1638,"9"2"0,2 4-931,-8 6 1,-2 5-517,-2-3 0,0 3 0,0 1 0,-2 0-1284,-1 2 1,-2 0 0,-3 2 1065,-2 2 1,-3 4 0,-1-1-1,-3-4 87,-4 3 1,-4 0-98,0-4 1,-1 3 0,-4 1-1,-6-4 37,-3-9 0,-6-3 0,-4 0 0,0-2 0,2 1 0,4 0 0,5 4 0,3 1 0,0-2 0,-3-1 0,-8-6 0,-1 0 0,1 0 0,0 1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4:11:03.38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11184 1639 5879,'6'0'3276,"-1"0"0,-5 0-1016,1-5-1910,-1 4-198,1-3-1,-1 4-633,1 4 482,0 2 277,4 16-100,-1 1-109,-1 2 1,0 6-55,-3 3 0,-1 2 0,0-1-558,1 2 0,-2 1 530,0-9 1,0 4 0,-1-1 0,0-6-21,0-4 1,-1-1-274,-2 6 1,0 2 0,-1-1-619,-3 5 1,0-1 426,0 1 0,0-2-754,-2-2 1,0-6 108,1-7 1143,-11-1 0,14-11 0,-3-3 0</inkml:trace>
  <inkml:trace contextRef="#ctx0" brushRef="#br0" timeOffset="216">10952 2158 12846,'-4'27'261,"0"0"1,0 0 0,2 0-1,2 1 1,2-6-119,9 2 23,7-3 1,4-2 33,4-8 0,2-3-106,-3 4 0,3-3-724,10-10 0,0-5 629,-18 1 0,1-3-459,7-6 1,3-4 0,-2-2 118,-7-1 0,-2-2 0,0 2 0,10-4 0,-2 1 0,-12 0 1,0 1-1</inkml:trace>
  <inkml:trace contextRef="#ctx0" brushRef="#br0" timeOffset="6201">11526 4015 10788,'1'5'1761,"1"0"-447,-2-5-1233,7-6 224,7 13 13,1 4 0,0 3-176,-3 1 1,-1 3-521,1 7 0,-2 4 1,-1-1 420,-3 2 1,-1 2-41,-2-3 0,0 6 1,-1 2-1,0 0 0,-1-3-28,0 3 1,-1-3 0,-1 1-1,0 1-490,1-2 0,-1 2 0,1 0 0,-1-1 1,-1-2 480,1 0 0,-1-2 1,-1 0-1,-1 1-29,-1 3 1,-1 1 0,0 0 0,-1-4-5,2-3 1,-1-2 0,0 2-118,-2 5 0,-2 4 1,0 0-1,-1-4-362,-3-2 0,0-2 0,0-2 231,3-3 1,0-1-1,-1 0-610,-4 4 0,-1-1 0,2-4-489,-5 2 1414,4-11 0,1-2 0,5-5 0,-2-4 0</inkml:trace>
  <inkml:trace contextRef="#ctx0" brushRef="#br0" timeOffset="6415">11280 5258 10796,'-6'31'707,"1"1"1,-1 6-1,3 1-517,4-4 1,3-1-853,-1-5 1,2-1 683,7 7 1,4-4 68,0-16 0,2-3 121,6 2 0,4-4-69,-1-10 1,3-5 0,-1-1-144,3-2 0,1-3-531,-8-3 1,4-3 0,0-3 0,-1 0-1,-4 2 155,-3 1 1,-4 0 0,3-3 375,1 0 0,4-3 0,2-3 0,-1 1 0,-2 3 0,-6 3 0,0-2 0,-3 2 0,6-4 0,1 1 0,-1 0 0</inkml:trace>
  <inkml:trace contextRef="#ctx0" brushRef="#br0" timeOffset="16124">30426 3550 12904,'-2'-4'1485,"0"1"234,2 3-1108,33 1-373,-13-2 0,2 1-1331,11 0 1,6 0 0,-3 0 75,3-1 0,-1 0 1040,-6 1 1,0 0-1,1 0 45,2-1 0,0 1 0,-2 0-72,3 0 0,2 0-21,-5 0 1,4 1-1,2-1 1,-2 1-29,-2 0 1,1 0-1,-1 0 1,-1 1-111,5-1 0,-2 0 0,1 1 145,1 0 1,1 0-1,-5 0-84,-1 1 0,-5 0 43,4 0 108,-11-1 0,-4 0 267,-11-1-316,-4 0 208,-2-1-3485,-8 0 3194,-6-1 1,3 0 0,0 0 0</inkml:trace>
  <inkml:trace contextRef="#ctx0" brushRef="#br0" timeOffset="17641">27053 3564 18421,'30'0'-16,"0"-1"0,0 0 0,0 0 0,2 0 1,1 0-1,1 0-8,-2 0 1,2-1-1,0 1 1,0-1-1,-1 1-796,2-1 1,-1 0 0,0 1 0,1-1 323,-3 0 1,2 1 0,0-1 0,-2 0 0,-3 1 318,4-1 1,-4 1-1,-1-1 380,1 1 1,-1-1-610,6 0 0,-3 1-924,-9 0 479,-6 0 463,-18 0 388,-28 1 0,19 0 0,-17 0 0</inkml:trace>
  <inkml:trace contextRef="#ctx0" brushRef="#br0" timeOffset="19572">8303 6937 4480,'9'2'1093,"-1"-1"2161,-8-1-1980,0 0-885,-24 5-274,13-1 1408,-21 6-1408,19 0 87,-12 12-17,3 1 282,0 1 1,-1 3-363,0 3 0,1 1 528,6-9 0,0-1 0,1 2-607,-1 0 0,0 0 1,1 3-1,1 2 1,0 3 0,1 0-1,1-2-24,-2-2 0,2-2 0,0 3-2,2 2 0,0 3 0,0 1 0,3 0 12,0 3 1,2 1 0,0-1-1,3-2-508,0-2 1,3-3-1,-1 2 511,-1 4 1,0 2-1,0 0 1,3-2 33,2 0 1,1-1-1,1-3-49,-1-7 0,1 0 0,1 1-2,2 1 1,1 3 0,1 0 0,1-1-11,1-2 1,2-1 0,0 0 0,0 0 8,0 0 0,1 0 0,-1 0 1,1-1 2,5 7 0,-1-2 0,0 0-1,-1-4 0,-1-1 0,-2-3-2,-1-2 0,-1-1 2,7 10 0,1 0-1130,-8-9 0,0-1 1131,0 0 0,-1-1-5,8 11-151,-1-3 122,-7-12 730,4 5-690,-6-11 1175,-4-2-1172,0 0 3179,-4-4-3143,-3-1 1794,1 0-1844,-6 0-4,4-1 4,-4 0-1088,5 0 1,0 0 0</inkml:trace>
  <inkml:trace contextRef="#ctx0" brushRef="#br0" timeOffset="22973">8672 8275 11513,'3'1'918,"-1"-1"245,-2 0-1110,-4 0 65,3 0 330,-3 0 492,3 0-567,-1 0-34,-6 5-188,-5 3-70,-2 1 9,-15 9-54,6-4-33,-5 3 78,-1 1-78,11-6 19,2-2 1,-1 1-3292,-12 7 3364,0 0-89,2-1-212,8-5 1,1 0 210,-6 5-5,5-4 0,0 1-1061,-3 3 1,1-1 1018,-6 6 42,5-4 0,2 0-162,-1 1 101,1 0 16,2-1 42,2-1 3,2-1-95,1-1 131,-5 10-55,-3 5 19,0 0-20,7-9 1,1-1 24,-3 4-5,-5 7 3,6-8 16,2-8 1,0 1-11,2 9 16,-5-5 0,1-1 190,5 4-207,-11 5 23,7-8 2080,0-1-2110,1-1 1,-1 0 3,1-1 1,1-1-68,-3 3 1,0 0 27,-6 8 26,8-9-62,1 0 70,0-1-6,1 0-75,-4 8 78,0 2 1,0 0-52,2-2 54,3-7 6,0 1 39,0 1-42,0-1 2,-6 10-10,0 2-37,0-1 42,2-2 2,4-10 7,1 1 30,0 1-36,-2 0-24,3 0 0,-1 0 21,-3 6-6,3-6 1,1-1-4,1 1 6,-1 0-5,2 0 8,0-1 3086,1 0-3161,-2 8 80,1 1-200,0 0 198,2-3-3,0-6-6,1 0 6,0-1 0,0 1 54,-5 19-54,4-14-19,1-5 1,1 0 13,-1 0 5,1 0-3016,0 0 3016,1 0 356,0 0-300,-1 19-56,1-12-227,1-6 1,0 1 209,-1 2 17,2 1 0,-1-1-2,1 1-7,0 0 34,0 10-22,0 2-8,0-1 5,0-3 359,0-10-354,1 0 4,1 0 3153,1-1-3159,0-1 0,1 0-11,4 17-246,-3-15 0,0 0 251,1 1 1,0-1 2,1 4 2,3 10-1240,-4-14 1,1 0 1203,1 6 32,-2-7 1,0 1 2,1-1 1,0-2 51,2 7-50,-2-6 0,1 0 39,0 0 0,-1-1 3,3 6-41,-3-7 0,1 2 399,4 8-394,2 3 24,0 0-7,-2-7 1,1 1-26,-3-6 1,0-1 1412,2 4 1,0 1-1381,1 0 0,0-1 10,2 5-40,-5-10 1,1 1-1586,4 7 1,0 0 1580,5 7 18,-1-1 0,2 0-643,-7-9 1,-1-2 623,1 2 0,0-1 1,-2-2 0,2 0-336,2 6 0,1 1 339,-3-4 0,0 1-38,4 3 0,-1 2 55,0-1 0,-2-2-20,5 5 2,-3-4 1,0 0 28,-2-5 0,0 0-29,4 6 1,0 0-2,-3-6 1,-1 0-2,4 6 0,-2-2 3,4 5 1084,-8-11 0,0 2-1082,4 4 1,-2-1 1367,5 8-1354,-1-2 1,0 0 357,-6-11 1,-1 0-378,0-1 0,0 1 375,3 4 1,0 0-376,-3-4 0,0 0-6,4 5 1,-1 0-160,-3-6 1,0 1 150,2 3 0,0 0 11,2 4 15,-3-6 1,0 2-13,-3-5 0,1 0 10,2 4 0,0 0-63,7 12 53,-9-13 0,0-2 44,1 4 253,3 7-296,-6-12 1,-1 1 34,5 12-41,3 6-40,-1-5 39,-7-13-366,5 11 338,-4-4 113,2 8 484,-2-6-478,-4-4 1,-1-1-83,1 2 20,0 3 1,-1 1-24,1 4-244,1 6 244,0-4 0,-2-16 70,0 12-59,-1 4-11,-1-5 0,-1 6 8,-1-16-8,0 0 321,-2 0-458,-1 6 190,-2-1-41,-1 5 35,0-8-52,-6 10 13,5-15 54,-4 9-1,-1-5-61,6-8 219,-3 5-259,4-8 32,2-3-126,-3 3-46,-1 0 68,1-1 112,-2 1-42,0-1-11,3-3-62,-2 1-282,5-4-373,0 0-2507,1-1 2545,9-5 1,-6 4 0,6-4-1</inkml:trace>
  <inkml:trace contextRef="#ctx0" brushRef="#br0" timeOffset="23423">8358 13888 11968,'17'30'-8,"0"0"1,-3-6-1,-1-2 17,1 4-3286,2 0 1880,-6-11 2802,6 5-1615,-3-12 123,-5-5 87,6 0 76,9-7 13,-7 0-24,19-7 134,-9-1-155,2-1 976,4-4-1012,-6 0-59,-11 5 1,1 0 155,7-6-466,2-5-135,-12 11-467,2-3 963,-2-1 0,-7 9 0,1-4 0</inkml:trace>
  <inkml:trace contextRef="#ctx0" brushRef="#br0" timeOffset="25573">14612 9791 10861,'2'10'1226,"-1"-2"-1023,-1-8-77,0 0-134,-2 35-37,2-19-18,0 14 0,1 1 16,2-11-110,1 11-507,-2-14-601,-1-3 145,-1-1 300,-2-4 1,1-6 0,-1-1 0</inkml:trace>
  <inkml:trace contextRef="#ctx0" brushRef="#br0" timeOffset="25773">14516 9668 3931,'10'1'647,"-2"-1"697,-8 0-2196,0 0 0,0 0 0</inkml:trace>
  <inkml:trace contextRef="#ctx0" brushRef="#br0" timeOffset="26207">14817 9873 12148,'8'3'1278,"-2"0"-1278,-6-3-477,0 0 197,39-5-736,-8 0 498,-4 1 0,0 1-291,0-2-1154,-13 2 1963,-10 0 0,0 2 0,-4-1 0</inkml:trace>
  <inkml:trace contextRef="#ctx0" brushRef="#br0" timeOffset="26927">15131 9737 8226,'4'1'1916,"-1"1"-929,-3-2-1085,-11 31 764,9-11-770,0 4 1,1 0-4,7-4 1,-2-2 577,7-12-561,-8-1 1043,10-3-1657,6-6 214,-6-8 300,15-3 64,-16-6 861,3 5-735,-10 0 174,-2 0 236,-2 2 585,-3-2-183,-5 5-490,-1 3-82,-7 4-240,-1 4-196,7 1-1588,-14 9 1784,12 7 0,-4-5 0,5 2 0</inkml:trace>
  <inkml:trace contextRef="#ctx0" brushRef="#br0" timeOffset="27075">15349 9914 12753,'6'1'588,"-2"0"-588,-4-1 0,0 0 0</inkml:trace>
  <inkml:trace contextRef="#ctx0" brushRef="#br0" timeOffset="27364">15500 9668 13482,'-4'-3'1100,"1"1"-254,3 2-1051,-8 33 127,8-19-38,-1 9 0,1 0 74,12-5 44,3 5 35,-2-5 195,3 7-145,-9-11-14,2 7 184,-7-1-257,-3-7-652,-6 8-1463,-6-12-43,-2-2 2158,-7-7 0,14-1 0,-2-3 0</inkml:trace>
  <inkml:trace contextRef="#ctx0" brushRef="#br0" timeOffset="27525">15486 9668 11874,'1'7'2509,"-1"-2"-876,0-5-1516,60-24-1855,-32 15 1599,-2-1 0,7-2 0,-6 3-376,1 2-244,6 0-2243,-13 5 3002,-9 8 0,-2-5 0,-8 6 0</inkml:trace>
  <inkml:trace contextRef="#ctx0" brushRef="#br0" timeOffset="27875">14503 10488 16441,'32'-7'488,"1"1"0,-3 0 0,2-1 0,1 1-224,0-1 0,1 0 0,3-1-920,-8 2 1,3 0-1,0 0 1,1-1 0,-2 1 109,4 0 1,-1-1 0,0 1 0,4-1 498,-6 2 0,2-1 0,3 1 0,-1-1 1,0 1-1,-2 0 0,-3 0 84,2 1 0,-3-1 0,-1 2 1,5-1-193,-1 0 0,4 0 0,2 0 0,1 0 1,0 1-1,-4-1 0,-4 2-283,9 0 1,-6 0-1,2 1 188,-4-1 0,1 1 0,-1 0 1,-4 0-1145,3 2 1,-7 0 295,-10 1-1716,-18 4 2814,-28 3 0,10-3 0,-6 2 0</inkml:trace>
  <inkml:trace contextRef="#ctx0" brushRef="#br0" timeOffset="28075">15063 10706 15425,'-1'-5'20,"1"1"356,-10 22 1,-3 13-377,8-12 0,-1 0-498,-7 14 0,0 2 240,7-4 1,2-3-122,1-1-517,-9 9 896,15-22 0,-9-7 0,12-1 0</inkml:trace>
  <inkml:trace contextRef="#ctx0" brushRef="#br0" timeOffset="28342">15131 10706 11684,'4'6'1865,"-1"-2"-1826,13 5 1,4 0-52,10 5-1627,-4-2 1,0 0 1317,9 2-21,-10-7 1,-1-1 344,7 0 460,-8-2 0,0 0-166,9-6-146,-14-2 81,4-3 342,-16-19-467,-5-3-71,-3-7-15,-3 15 0,-2 2 1277,-4-4-1559,-6-4-750,-4 8-1361,-7 4 733,9 8 1,0 1 1361,-19 0 0,16 4 0,8 2 0</inkml:trace>
  <inkml:trace contextRef="#ctx0" brushRef="#br0" timeOffset="28692">13970 10460 10270,'2'6'3276,"-1"-1"-1978,-13 14 0,-4 3-1298,3 0-56,1-1 0,-3 3 0,2-1-398,3-4 1,0 0-1186,-2 4 1,-1-2-1478,-6 9 3206,-1-7 0,13-17 0,-1 0 0</inkml:trace>
  <inkml:trace contextRef="#ctx0" brushRef="#br0" timeOffset="28859">13724 10556 13173,'4'5'2053,"-1"-2"-838,-3-3-1321,51 33-269,-32-22 0,1-1-28,2 4 0,2 0 0,-1 0-1236,5-1 1,-4-3-1639,-3-1 2457,4 1 1,-22-8 0,-3-1 0</inkml:trace>
  <inkml:trace contextRef="#ctx0" brushRef="#br0" timeOffset="29114">12782 10679 12557,'-4'-1'2314,"2"0"-1612,2 1-293,-2 34-286,3 2-212,-1-11 1,0 3-1,2-2-407,3-2 1,2-1-613,-2 6 1,2-3-940,9-9 2047,0 1 0,-10-14 0,2-1 0</inkml:trace>
  <inkml:trace contextRef="#ctx0" brushRef="#br0" timeOffset="29675">12987 10774 12022,'-2'-4'1989,"-4"41"-2008,10-19-152,0 10 0,3-2-110,9-12-125,7-1-680,6-14 1083,-9-11 121,3-2 246,-15-14-166,-7 10-27,-5-6 109,-13-5-260,-1 7 25,-4-4 25,2 9 64,10 10 46,0-1 19,5 4-350,3 1 151,3 0 70,10-2-70,2 0-45,16-7-6,2 1 19,-9 5 0,-1-1-14,14-2-53,-14 6 0,-1 1-3178,2 3 3183,6 2-20,1 14 148,-9 1 19,2 4-47,-6 1-6,-9-12-76,10 7-30,-4-13 3307,3 1-3363,1-8 212,-8-2-13,2-6 324,-8-5 326,-9-4-195,-2 3 849,-15-5-1128,4 12 31,-2-8-376,4 12-89,9-2-697,-15 5 310,9 4-465,-11 2 253,-5 15 1,17-12 0,-9 8 0</inkml:trace>
  <inkml:trace contextRef="#ctx0" brushRef="#br0" timeOffset="30925">12769 11553 9914,'0'7'2290,"1"-2"-1674,-1-5 15,0 0 385,83-16-949,-49 10 1,1 0-558,-7 1 1,4-1 0,0 0 0,0 1 914,1 0 1,0 1-1,-1 0 1,-2 0-1091,1 1 0,-2 0 0,2 0 721,0 0 0,1 0 0,1 0 0,3 0-41,-2 0 1,1 1 0,2-1 0,1 0 0,-1 0 0,0 0-347,-4 1 0,0 0 1,0 0-1,0 0 1,1 0-1,1-1 315,-2 1 0,2 0 1,0 0-1,1-1 1,0 1-1,-1 0 1,0 0-268,4 0 1,1 0-1,0 1 1,-2-1 0,-1 1-1,-3 0 212,1 0 1,-4 0-1,0 0 1,1 0 34,5 0 0,1 0 0,1 0 0,0 0-48,-3-1 1,0 1 0,1-1-1,0-1 174,-3 0 1,1 0 0,0-1 0,0-1 0,-1 2-54,4-1 0,0 0 0,0 0 0,1-1 0,-2-1 0,3-1 0,0 0 0,-2 0 0,-5 0 4,-2 0 0,-4 1 0,2-1-6,6-2 1,1 0 0,2-1-13,-5 1 1,0 0 0,0-1 0,0 1-22,-3 0 0,0 1 0,0 0 0,1 0 94,2-1 0,0-1 0,1 0 1,-1 0-97,-1 0 1,1 0 0,-3 0-1,-2 1-363,4-3 1,-1 0 382,-6 3 1,2-2 0,-1-1-7,2-5 1,0-2 0,-1 0 126,-5 0 0,0-1 0,-1 0-156,5-3 0,0-1 0,-2-2-50,-3-3 1,-2-2 0,-3 3 24,-1-1 1,-2 1 37,-2 5 0,0-2 1,-2-1 2,0-6 1,-1-1 0,-2 1 26,-2 5 0,0 0 0,-1 0-14,2-5 0,0-2 0,-2 2-16,-5 2 0,-2 0 1,1 3-22,4 0 1,-1 1-22,-6-8 1,-1-3-16,3 2 0,1-2 1,-1 0 14,-1 4 0,-1-1 0,0 0 50,1 4 1,0-1-1,0 0 1,-1 1 259,0 0 0,-1 0 0,1 2 0,-1 2-135,-1-5 1,-1 2 27,-3-8 1,-3 1 72,-1 13 1,-2 0-1,-2 3-141,-9-6 0,-2 3-62,8 4 0,-1 0 0,-3 1-45,-1 5 0,-2 2 0,-1 0 0,4 2-40,-5-1 0,-2 0 42,6 3 1,-4-1-1,-3 0 1,2 1 0,1 1-64,-4 0 1,2 1 0,-1 1 63,4 0 1,-1-1-1,-1 1 1,0 1 3,-1 0 0,-2 1 0,2 1 0,2 0-41,3 1 1,1-1-1,-1 2 9,0 0 0,-4 0 0,0 1 1,1 0-1,2 0 40,-3 1 0,3-1 0,-5 2-67,4 0 1,-5 0 0,-3 2 0,1-1 0,1 0 0,4 0 49,3-1 1,3 0-1,-1 0 1,-2 1-53,-4 0 1,-3 1-1,-2 0 1,-1 0 0,1 0-1,3 0 11,4-1 1,2 0 0,0 0 0,-1 1 0,-2 0-45,1 0 0,-2 0 1,-2 1-1,0 0 1,0 0-1,0 0 1,2 0 130,-2 1 0,1-1 0,1 1 0,-1 0 0,1-1 0,0 1-34,2 0 1,-1-1-1,1 0 1,0 1 0,-1 0-1,1 1-7,-4 1 1,0 2-1,-1 0 1,1-1-1,3 1 1,2-2 12,-6 3 0,4-1 0,-2 1 17,5-2 0,-1 0 1,-2 2-1,1-1 0,0 1 0,-3 2 0,0 0 0,2 0 0,2-1-17,2-1 0,3 0 0,-2 0 38,-2 1 1,-2 1-1,1 1 1,2-1-33,2 0 1,2 1-1,0 0 403,0 1 0,0 1 1,1 0-410,0-2 0,1 1 0,-2 3-21,2 1 1,-1 4 0,-1 2 0,1-2 0,4-2 120,-4 4 0,1 2-84,4-5 0,-2 3 1,0 2-1,1-1 0,5-5-15,2 3 1,2 0 36,1 0 1,-1 4-1,0 2 1,2-2 7,1 2 1,2-2 0,-1 2-45,1-4 0,0 0 0,0 1 1,1 2 12,2-1 0,1 2 0,0 1 0,1-1 0,0-3-15,-1 0 0,2-2 0,-1 2 209,1 3 1,0 2 0,0 1 0,1-1-234,1-2 1,0 0 0,0-1 0,0 0 10,2 2 0,0 0 0,0 0-160,0-3 1,-1 0 0,1 0 0,0-2 158,3 4 0,1-2 0,1-3 14,0-3 0,0-1-18,0 5 0,3 0 127,8-3 0,5-2-294,-4-6 0,3 0 0,1-1 84,-3-2 1,2-1-1,1-2 142,3-1 1,3-1 0,0-2-1,0-3-493,3-4 1,0-3-1,2-3 452,-5 1 0,4-1 0,-1-1 0,0 0 0,-4 1 0,2-1 0,-4 1 0,1-1 0,1-3 0,0 0 0,0 1 0</inkml:trace>
  <inkml:trace contextRef="#ctx0" brushRef="#br0" timeOffset="34614">18190 9245 13061,'4'1'2918,"-1"1"-1151,-3-2-1089,2 32-428,-1-10 1,0 1-764,1 8 1,-1 1 539,1-4 0,-1 0 0,0-2-1426,-1-1 1,1-1 1398,0 6 0,0 0-156,-1-3 1,0-1-752,0 8 157,0 2-2527,0-24 138,0-10 3279,1-10 1,0 6 0,0-7 0</inkml:trace>
  <inkml:trace contextRef="#ctx0" brushRef="#br0" timeOffset="34827">18449 9532 13821,'8'6'2251,"-2"-1"-1837,-6-5-439,0 0-1277,69-7 372,-43 3 427,-1 1 1,5 0 0,-5-1-2775,-3-4 3039,-4-1 0,-5 3 1,-7 2-1</inkml:trace>
  <inkml:trace contextRef="#ctx0" brushRef="#br0" timeOffset="35127">18832 9450 16509,'-14'24'61,"1"1"1,-1-1-1,-4 4 1,6-3-194,15-1 1,4-3-258,5-3-78,4-5 1,2-4-97,9-9 331,5-3 268,-16-13 1,-3-4 159,-3-3-76,-3 4 1,-1-1 654,-7-7-296,-6 3-373,0 2-248,-13 3-105,8 12-260,-6 1-2170,-3 6 2677,0 11 0,3-7 0,6 7 0</inkml:trace>
  <inkml:trace contextRef="#ctx0" brushRef="#br0" timeOffset="35277">19050 9682 14627,'7'9'801,"-1"-3"-818,-6-6-1076,0 0 1,0 0 0</inkml:trace>
  <inkml:trace contextRef="#ctx0" brushRef="#br0" timeOffset="35560">19323 9300 15478,'-11'26'192,"-1"1"1,2-5-1,4-1-270,15 15-1108,1-16 1080,4 6-421,9 2 473,-1-5 54,3 3-30,-2-4 30,-18-10 98,9 4 538,-25 2-927,-3-3-378,-10 1-970,-1-11 1,-1-4 818,-4-6 1,-4 2 0,22-4 0</inkml:trace>
  <inkml:trace contextRef="#ctx0" brushRef="#br0" timeOffset="35710">19255 9354 15083,'4'3'2170,"-1"0"-2106,16-7 1,12-6 0,-2 1-355,-4 2 0,1 1-337,6-3 0,4-1 0,-2 1-1012,1 2 1,-4 1 818,-2 0 1,4 0 0,-27 5 0</inkml:trace>
  <inkml:trace contextRef="#ctx0" brushRef="#br0" timeOffset="36361">21222 9327 8161,'5'2'3276,"0"0"0,-5-2-1794,-31 35-1420,22-20-67,-8 11 1,4 2-155,20-8 52,1 3-176,16-10-47,-6-9-62,9-2-224,2-13 210,-3-13 577,-5 2 268,-11-13-276,-15 18-12,-4-3-168,-14 2-476,0 9-92,-4-1-2692,-1 16 0,14-1 3198,-5 9 1,13-9 0,2 1 0</inkml:trace>
  <inkml:trace contextRef="#ctx0" brushRef="#br0" timeOffset="36497">21467 9545 12389,'2'4'2395,"-1"-1"-4384,-1-3 1989,17 14 0,-13-11 0,13 11 0</inkml:trace>
  <inkml:trace contextRef="#ctx0" brushRef="#br0" timeOffset="36779">21740 9259 14927,'-13'31'837,"12"-17"-891,-4 7 1,4 2-263,12-5 0,2-2 237,11 12-1560,-9-11 1,0 0 680,5 5 2277,-6-2-1221,-5-5 36,0 5 300,-7 1-327,-7 1-575,-7 5-406,-3-9-403,-4-5-888,5-9-1112,0-2 2803,-2-8 1,8 4-1,1-4 1</inkml:trace>
  <inkml:trace contextRef="#ctx0" brushRef="#br0" timeOffset="36946">21727 9245 12344,'3'1'3201,"-1"1"-1409,-2-2-1276,37-12-362,-4 4-1793,-5 1 1,-1 0 425,-6 3 0,-2 2 1082,8 1 161,-2 0 1,0 1-3308,13 2 1638,-13-1 1,-2 1-1639,-3 4 3039,-14 4 0,-5-6 0,-3 2 0</inkml:trace>
  <inkml:trace contextRef="#ctx0" brushRef="#br0" timeOffset="37328">20853 10105 12714,'7'2'2862,"-2"-1"-695,-5-1-1861,42-1-1407,-14-2 0,2 0 1189,-3 1 1,1 0 0,1-1 3,0 0 1,0-1-1,3-1-8,-2 1 0,4-1 0,1 1 0,0-1 0,0 0-93,-2 1 0,0 0 0,0 0 0,1 0 0,1-1-429,-2 1 1,0 0 0,1 0 0,1-1 0,0 1 0,1 0 395,0-1 0,2 1 1,1 0-1,-1-1 1,0 1-1,-3 0 1,-2 0-33,0 1 1,-3-1-1,0 1 1,3-1-65,-2 1 1,3-1 0,3 0 0,-1 0 0,0 1 0,-4-1-1,-4 1 125,4 0 1,-5 1 0,0-1-67,6 0 1,0 0 0,-5 1-566,4 0 336,-26 2-2969,-15-1 2808,-8 1 1,1-1 0,4 0 0</inkml:trace>
  <inkml:trace contextRef="#ctx0" brushRef="#br0" timeOffset="38128">21426 10460 11308,'8'4'2490,"-2"-2"-2131,-6-2-37,38-12-451,-17 9 0,1 0-76,6-4 1,0 1 162,-2 7 0,-4 2 42,-8 4 98,-1 8 182,-26 21-195,2-19 0,-1 1-258,-3 4 1,-1 1 176,-4-1 0,0-2-6,-2 2-43,-2 4-386,11-5 431,9-11 207,9 2-145,7-16-60,8-3-2,0-4-111,0-2 0,5-2 0,-3 1-28,-2 3 0,1-1 19,11-4 1,6-3 0,-6 4 293,5 3-103,-5 7 0,-2 4 120,-16 6 106,3 12-208,-17-3-341,-1 5 45,17-7 398,-5-3-756,10-10 1,2-5 385,0-4 280,4-5 0,-2-5 296,-3-8-226,-8 11 0,-3-1 1267,-10-15-1206,-13 18 197,-11-6-544,-11 17-56,3 2-478,6 7 1,1 1-226,-6 6 167,10-4 0,-1 2 707,-11 7 0,16-9 0,-1 2 0</inkml:trace>
  <inkml:trace contextRef="#ctx0" brushRef="#br0" timeOffset="42316">24936 9860 13008,'-2'-5'2806,"0"1"-1437,2 4-1416,-32 47-51,27-28 0,0 1-260,-12 11 1,2 0 277,17-9 0,4-4 163,3-5-195,22 1-506,1-23 450,0 0 98,-15-9 0,-4-2 16,-6 0 89,-3-1 0,-3 0-684,-7 1-211,-2-3-2417,-7 9 3240,1 9 1,5 0 0,1 4 0</inkml:trace>
  <inkml:trace contextRef="#ctx0" brushRef="#br0" timeOffset="42446">25168 10037 15293,'7'7'2162,"-1"-1"-2389,-6-6-3050,0 0 2457,28-9 1,-21 7 0,20-7 0</inkml:trace>
  <inkml:trace contextRef="#ctx0" brushRef="#br0" timeOffset="42749">25373 9682 14731,'8'1'1803,"-2"0"-2148,-6-1 343,0 0-264,66 5 168,-41-1 39,1 1 0,6 2 0,-11 4 580,-18 26-440,-1-1-520,-13-8 0,-5-1 442,-3-1-83,2-2 1,1-1-73,4 2-422,-2 3 529,11-15 28,8-3 17,1-3-53,21 1-1714,10-13 232,0-1 1559,-8-9 1,-2-2 0,-11 5-1,10-11 1</inkml:trace>
  <inkml:trace contextRef="#ctx0" brushRef="#br0" timeOffset="43716">24990 10010 10608,'-6'-6'1174,"1"1"-889,5 5-514,-4-57 346,18 30-464,-4 0 0,1-5 0,3 6 483,5 9 0,4 4 273,7-6 0,6-1 0,-1 4-329,-4 5 0,0 4 0,0 0-95,0-3 0,-1 0 1,0 5-14,1 6 0,-1 4 0,-7 4 109,3 15-38,-16 10 1,-10 4 454,-11-14 0,-7-2 1,0 1-594,4 1 1,1 0-1,-5-2 210,-12 1 0,-5-2 0,2-4-2,7-6 0,-1-2-16,-5-1 0,-3 0 1,3-4-516,3-7 1,2-2 18,-4 2 0,6-5-167,14-13 1,8-4 38,16-10 306,2 13 1,7-4-1,2 0 1,-1 3 153,1 4 1,0 2 0,2 0-118,-1-3 0,2 0 0,1 0 0,0 4-909,5 2 1,0 5 0,0 2 1126,-5 2 0,-2 2 0,0 0 1,5-2-1,-2 2 0,-7 2 1,0 0-1</inkml:trace>
  <inkml:trace contextRef="#ctx0" brushRef="#br0" timeOffset="44033">26315 9600 11966,'-1'-3'3276,"1"0"-2789,-20 23 1,-5 12-1920,12-8 1323,-3 0 0,-2 4 0,6-4-336,14 1 631,5 6-718,7-18 0,4-3-72,15 0 429,-12-4 0,0-4-56,1-8 0,-2-3 181,1-8 50,4-8 532,-19-1 1,-4-1-371,-1 2-67,-5-2 1,-4 4-96,-5 13-516,-13 2 516,6 12 0,1 3 0,-2-5 0,-7 11 0</inkml:trace>
  <inkml:trace contextRef="#ctx0" brushRef="#br0" timeOffset="44180">26506 9846 11751,'5'5'1837,"-2"-1"-2713,-3-4 1,0 0-1</inkml:trace>
  <inkml:trace contextRef="#ctx0" brushRef="#br0" timeOffset="44530">26711 9532 17112,'-17'32'-57,"1"-1"0,1-5 0,5-2-272,9 0 0,6-2-567,13 7 653,-1 1-294,13-16 262,-14-17-291,13-19 651,-14 6 1,-2-2 7,-3 1 1,-1-1 225,1-2 1,-3 1 2,-9 3 238,-19-12-756,8 17-607,-22-3-1684,15 12-646,1 3 2313,0 3 1,16-3 0,1 0 0</inkml:trace>
  <inkml:trace contextRef="#ctx0" brushRef="#br0" timeOffset="44830">26902 9518 7458,'11'5'3276,"-2"-1"-2461,-9-4-778,40 3-306,-8 7 269,-7-6 0,-2 2 355,1 17 63,-23-8 72,-5 7 199,-7-6 0,0 0-381,0 10-255,-11 5-45,18-8-61,1-12-73,4 4 132,13-10-43,-2 2-699,18-13-939,-1-9 1675,-5-2 0,0-1 0,1-1 0,2-7 0</inkml:trace>
  <inkml:trace contextRef="#ctx0" brushRef="#br0" timeOffset="45067">27326 9382 8601,'5'3'2319,"-1"-1"-400,-12 30-2017,6-14-46,-3 7 0,2 4-47,6-8 1,2-1 240,0 13 582,2-9 1,0-1-588,-3-6 396,-5 5 0,-3 0-780,-4-7-698,-4 1 0,-3-1-1003,-4-8 2590,-16 0 1,21-6 0,-2-1 0</inkml:trace>
  <inkml:trace contextRef="#ctx0" brushRef="#br0" timeOffset="45197">27271 9450 11804,'5'3'1829,"-1"0"-1510,21-8 0,10-3-1430,-8 3 1,2 0 17,-2 0 1,1 0 0,-1-1 910,4 1 1,-7 1 0,-10 1 0,-3 0 0</inkml:trace>
  <inkml:trace contextRef="#ctx0" brushRef="#br0" timeOffset="45580">25960 9655 9892,'-14'21'1092,"1"0"0,-7 11 0,0 1-776,3-4 1,0-1-1019,0-4 1,-1 1 0,4-4-632,5 1 677,-6-8 1,2-1-1,12-4 1,-10 0 0</inkml:trace>
  <inkml:trace contextRef="#ctx0" brushRef="#br0" timeOffset="45730">25837 9778 15421,'22'22'-498,"0"0"1,-1 1 0,2 0 0,1 0-1,-5-5-1168,4 1-291,4 4 1957,-20-10 0,-1-6 0,-9-1 0</inkml:trace>
  <inkml:trace contextRef="#ctx0" brushRef="#br0" timeOffset="45980">24581 10242 10877,'4'6'1154,"-1"-1"-591,-3-5-625,0 0-2573,0 4 1560,0-3 255,8 0 1,-5-2 0,4-2 0</inkml:trace>
  <inkml:trace contextRef="#ctx0" brushRef="#br0" timeOffset="46200">24731 10133 0,'7'0'3276,"-1"1"0,-6-1-1768,0 0-375,0 15-2850,0-5 1003,2 8 714,10-11 0,-8-6 0,8-1 0</inkml:trace>
  <inkml:trace contextRef="#ctx0" brushRef="#br0" timeOffset="47201">27176 9832 9654,'5'2'2419,"-1"0"-19,-4-2-3052,0 1-494,0 1 1146,-7 4 0,5-3 0,-7 1 0</inkml:trace>
  <inkml:trace contextRef="#ctx0" brushRef="#br0" timeOffset="48498">8617 14393 17253,'20'2'1658,"13"-1"-1608,6-2-968,-8 0 1,2-1 917,-9 1 0,3-1 2,5-2 1,8-1 0,1-1 0,-3 0 16,0 0 1,-1-1 0,2 0-307,-9 2 0,1 0 0,1 0 0,1-1 1,-1 0 283,0 0 0,1 0 0,-1 0 0,-1 0 1,0 0-17,-1 1 0,-1 0 0,-1 1 0,2-1 6,5 0 1,2-1-1,0 0 1,-4 1 12,-3 1 0,-3 1 0,-2-1 18,0 1 0,-5 1 753,-2 0-522,-10-1-140,0 2-103,-6 1 682,-2 0-912,4 0 2026,2 0-1807,2 0-4,4-1 79,-5 0 51,-1 1-60,-3-1 63,-3 1-460,-6-1-2075,8 1-866,-13 2 2812,6 3 0,-2-2 1,-1 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4:12:00.06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7251 5476 12924,'1'-7'-154,"-1"2"526,0 5-21,74 6-1495,-52-5 0,1 0 1162,12 1 1,5 0 0,-2 0-524,-1-1 1,0-1 730,-7-1 1,4 1 0,0-1 0,-1 0-790,3 1 0,-1-1 1,3-1 563,-7 1 1,2 0 0,2 0 0,1 0 0,0-1 0,0 1-13,-3 1 0,0-1 0,1 0 1,1 1-1,-1-1 0,-1 1 0,0-1-265,0 0 1,-1 1 0,0-1 0,-1 0 0,2 1 0,1 0 257,2 0 1,3 0-1,1 1 1,0 0-1,-1 0 1,-2 0-1,-2 0-39,-1 0 1,-2 1-1,-2-1 1,1 1 0,1 0 48,4 1 1,2 0 0,1-1 0,-1 1-1,1 0-68,-7-1 1,1 1 0,1-1 0,-1 1 0,-2-1 0,-1 0 90,1 1 1,-1-1-1,-1 0 1,1 0 13,8 1 0,2-1 1,-2-1-1,-7 0 418,-6 0 0,-3-1-390,14 0 1,-3 0 1624,-5-1-1629,-7 0 314,-1-1 1447,-11 1-854,18 1-997,-4-1 1,1 1 30,-5 0 1,1-1 1262,10 0 0,-1 0-1294,-5 0-5,5-1-3,-13 1-2,1 1 52,-8-1 479,1 1-386,-15 0 467,10 0-1074,-15 3-2768,6 3 443,-8-1 1098,-1 3-1541,6-5 3237,-1 0 0,5-2 1,-2 0-1</inkml:trace>
  <inkml:trace contextRef="#ctx0" brushRef="#br0" timeOffset="3687">8890 5531 10888,'9'4'790,"-1"-1"-247,-8-3 208,0 0-4028,50 16 2655,-24-9 640,7 2 0,3 1 220,-11-6 0,0-2-216,-6 0 1,1 0-18,6-1 1,3 1 0,0-2 232,9-1 0,-1-1-31,1 1 0,0-1-447,-9-1 0,1-1 0,-4 0 338,-4 1 0,-1-1-10,7 0 0,1-1-71,-1 0 0,3 0 56,-4 1 1,3-1 0,-2 0-56,7-1 0,1 0 513,-1 0 1,1-1 0,-3 0-526,-9 2 0,1-1 29,7-3 1,3-1-1,-3 0-919,0 0 1,-1-1 903,-6 2 1,1-1 0,-2 1-3,-1 0 0,-2-2 531,1-3 1,-2 0-472,3-4 109,-4 1 1,-1-2-128,-7 1 1,-2 1-56,1-13 40,5 3 0,-1 1 39,-10 2 354,5 1 1,0 0-268,-10-13-165,-3 6-1,-3-3 32,-5 8-40,3 5-45,-2-5 3279,4 7-3163,-6-13-15,4 12-17,-3-1 1,0 1 449,-1 4-527,-2 1 1,-1 1-103,-2 4 0,0 0 101,-14-5-577,7 5 0,0 1 582,-1 2 74,-11-2-8,18 4 0,-2 1-33,-7 0 0,-1 1-407,4 0 0,1 0 410,-4 0 0,0 1-64,5 1 1,2 0-383,-13 1 420,6 1 1,-2 0 44,-1 1 0,0 0 10,-2 1 0,0 0 18,-5 1 1,1 0-1011,12-2 1,2 1 961,0-1 1,1 0-1,-9 2-106,1-1 123,2 1 1,0-1-61,-8 2 37,3-1 1,0 1 7,3 0-6,7-1 1,-3 1-933,2 0 1,1 1 937,3-1 0,0-1-3,-2 1 0,1 1 1903,-9 4-1903,7-2-5,-7 4 32,3-1-173,-7 3 96,11-1 0,-5 1 14,12 2 39,-1-4 39,-12 10-846,14-9 0,1 0 950,-10 10-143,-1 6 2207,14-1-2184,4-5-186,2 10 160,3-9-43,5 0 0,2-1 46,2 8-578,0-8 1,2-2 614,5 1-4,3-1 2756,2-1-2670,2-3 0,2-1-62,-3-2 0,1-1-487,9 3 1,2-1 430,-10-6 1,1-1-1,9-2 1,0-2-4,-9-2 1,0 0-1,1-1 0,3 0 0,-1-1-1120,9-1 1,-2-2 1065,-5 2 0,-2-2-59,0 1 1,-3-2-91,-4 1-369,-10 1-1065,-2-1-1638,-19 1 2714,0 0 1,-2-1-1,7 2 1</inkml:trace>
  <inkml:trace contextRef="#ctx0" brushRef="#br0" timeOffset="5158">8795 5435 6964,'2'3'1602,"-1"-1"-283,-1-2-1210,-9 6 748,3 0-67,-12 10-92,4-1-471,-5 4-219,4-4 779,-6 4-793,7-7-193,-2 3 1,0 0 142,-2 2 54,1 0 1,-1 0 1,1-1-45,3-3 1,-1 1-52,1 0 1,-1-1-11,-9 9-624,-2 3 668,13-11-2,1 2-64,-2 0-16,2 0 0,-2 2-1421,2-2 0,0 0 1565,-2 4 0,0-1 0,-8 10 130,0 0-128,4-6 6,4-4 1,-1 2-890,-1 4 0,0-1 886,3-4 1,0 1-6,-2 4 0,0 1-114,3-4 1,0 0 135,3-5 1,-1 0-15,-6 13 1,-1 2 120,4-9 1,0 1 0,1 0 653,-4 5 1,0 1-742,3-7 0,1 1 0,-1-1 102,-1 7 1,0-1-99,3-7 1,0 3 58,1-1 1,-2 4 0,-1 1-1,2-1-563,0 2 0,1-1 0,-1 0 521,-1 7 1,-2 1-1,2-2-7,3-5 0,0-1 0,1 0 383,0 2 1,0 0 0,0 0-405,1 3 1,0 0 0,0 0-36,0-1 1,0 0 0,0 3 57,3-6 1,-1 2 0,1 1 0,0-2 0,0-3-47,1 0 0,1-2 1,-1 1-12,0 2 0,0 3 1,1 0-1,-1 0-296,2 0 0,0 0 0,1 0 1,0-2 306,-1-3 0,0-1 0,1 3-1,0-1 1,0 4 0,-1 1 0,2 0 0,-1-1 25,1 4 0,0-1 0,1-1 0,-1 0-2,1 4 1,-1-1 0,0 3-19,1-9 0,0 3 1,1 0-1,-1-2 0,0-3-102,1 9 1,0-1 89,1-2 0,0 4 0,1 1 0,0-3 48,0-1 0,0-3 0,1 2-20,-2-4 0,1 1 0,0-1 0,0-1-18,1 0 0,-1-2 0,1 1-94,2 9 0,1 1 1,-1-3 104,-1 0 1,1 0 238,-1-5 1,0 3 0,1 1 0,-1-1 3,1 2 1,-1-2 0,1-1-250,-2-4 1,0-1-1,0 1-118,2 5 0,2 2 1,-1 0-1,-1-5 98,0-1 0,1-1-2,-2-3 1,2 3 0,0 1-1,0-2 229,2 5 1,-1-2 0,0 0-229,-1-5 0,-1-1 0,1 2 2,2 8 1,1 3 0,-1-6 545,-4-8 1,0 0-527,2 5 1,1 4-1,-1-3-726,-1 0 0,0 0 705,3 5 0,-2 0-16,-2-12 1,-1-1 366,3 5 0,0 0-393,3 8 569,-4-3 1,2 2-553,3-7 0,0-2 23,-6-4 1,0 1-3,10 11 0,0-3-55,-6-4 57,-3-7 1,0 0-2,0 1-1,-1-2 0,1 1-4,3 7 3,-2-7 1,-1 1-10,7 10 14,-4-6 6,3 8-6,-6-10-2,0-1 1,1 0-35,1 6 31,-1-7 1,-1 0-99,4 6 21,-3-7 1,2 3 2775,-4-8-2744,3 10 41,-3-7-61,2 9-36,-3-3 103,-1-5 110,0 6-110,-2-8-44,2 10 44,-1-9 38,2 6-100,-1-7 63,0-3-1,1 2 682,-1-4-690,4 9 3,-3-8-54,2 6-8,-4-11-17,-1-1 848,0-1-937,-1-2-144,0-1-1541,-6-1 958,4 0-57,-6-1-603,6-2-97,0-3 1660,0-8 0,0 6 0,0-3 0</inkml:trace>
  <inkml:trace contextRef="#ctx0" brushRef="#br0" timeOffset="5484">8590 11130 10578,'3'1'1680,"-1"0"-1342,-2-1-287,41 51-2404,-28-31 2389,11 11 1,-3-1 72,-15-15 578,-1 1-435,-3-2 191,-1 0 318,-4 4-178,-6-2-432,-1 0-45,-6-3 82,-9-1 168,-8 1 1660,-1 1-1840,10-4 0,0 1-324,2-1 0,2 1 236,-1-1 0,0 1-189,-9 6 1,2 0-368,0 0-533,6-3 0,0-1 216,3-4 0,5-2 0,7-6 0</inkml:trace>
  <inkml:trace contextRef="#ctx0" brushRef="#br0" timeOffset="6117">13902 9245 14512,'1'6'1115,"0"-2"217,-1-4-749,39 8-1486,-12-5 0,3 1 959,-5 0 1,2 0 0,3 0-36,1 0 1,3-1 0,0 0 0,-1 0-22,-1-1 0,-2 0 0,5 1-212,-7-2 0,4 1 0,1 0 0,1 0 1,2-1-1,-1 1 180,1-1 0,2-1 0,0 1 0,1-1 0,0 1 0,1-1 0,-1 1-281,-2-1 1,-1 1-1,1-1 1,0 1 0,0-1-1,1 0 1,0 1 0,1-1 266,-3 0 1,1 0 0,1 0-1,0-1 1,1 1 0,0 0-1,-2 0 1,1-1 0,-3 1-1,0 0-158,2-1 1,-1 1 0,-2 0 0,0-1 0,-1 1 0,2-1 0,0 1 208,0-1 0,1 0 0,1 1 1,0-1-1,-1 0 0,1 0 1,-1 0-1,0 1-66,3-1 0,-1 0 0,0 1 0,-1 0 1,1-1-1,-2 1 0,1-1 52,1 1 1,-1-1 0,0 1-1,0-1 1,-1 1 0,0-1-25,0 1 1,1 0-1,0 0 1,-2 0-1,-1 0 1,-2 0 6,10 0 0,-4 1 0,-3-1 227,1 0 1,-1 0-361,-6 1 1,1-1-1,-5 0 669,5 0-510,-11-2 752,-26-1-2391,-19-3 1,-7 0-1,13 3 1,0-1 1541,-8 0 0,-3 0 0,5 0 1,2 2-1,-5-1 0</inkml:trace>
  <inkml:trace contextRef="#ctx0" brushRef="#br0" timeOffset="7104">14339 9108 8716,'0'4'3021,"0"-1"-2341,0-3-543,11 1 415,0-1-28,6 0 168,5-3-468,12-5-219,-5 0-702,4-3 0,0-1 697,0-2-7,-2 0 0,2-2-353,-6 1 0,-2 0 364,-4 3 0,0-2 45,0-1 1,1-2-1,-3 1-12,6-7-18,-2-2 1,0-1-43,-7 6 1,-2-1 26,5-6 1,0-1-5,-5 5 0,-1 1 57,2-7 0,-2 2-310,0-4 395,-3 7 1,0-1 114,0 3 1,0-1-219,0 0 1,2-1-46,2-4 1,1 1-26,-4 9 0,0 0 11,5-5 1,2-1-1293,3 0 1,0 0 1359,-3 4 0,0 1 10,3-3 1,0 2 272,-5 7 0,-1 1-269,8-5-26,-5 4 1,1 1-9,1 2 0,1 0-23,12-6-5,-13 8 0,0 1-14,12 0 14,-7 3 296,-4 1 0,1 2-252,2 3 1,-1 0 3,-4 1 0,1-1-1,2 3 1,0 1 67,11 11-37,-7-3-12,-5 0 0,2 3-45,3 3 0,1 1-23,-5-4 1,0 1 1,5 3 0,-1 1-216,-4-4 1,-1-2 216,-6-3 1,1 0 0,10 8 1,1 1 81,-1 1 0,0 0-347,-5-5 0,-1 1 302,3 2 1,-1 0 56,-5-4 1,-2-2 2158,10 10-2219,-4-4 1,2 1-950,1 1 0,0-1 913,-3-3 0,-1-1 0,3 4 0,-1-2-161,-4-4 1,-1-1 163,10 9-2,-4-4 1,3 0-5,3-1 0,1-1 26,-5-2 1,0-1-47,5 1 1,2-1 26,0-2 0,0-2-83,-12-4 1,0 0 76,17 5 1,0-2-23,-13-6 0,-1 0 25,0-1 1,0 0-2,-2-1 0,1-1 121,-2 0 0,-1-1-172,10 1-113,-9 0 1,0-1-1142,4 1 387,-6-1 409,-6 1 0,-11-1 0</inkml:trace>
  <inkml:trace contextRef="#ctx0" brushRef="#br0" timeOffset="14236">9109 5490 8842,'5'2'954,"0"1"-960,21-3 1,6-3 5,0-1-475,-7 2 0,4 0 0,-2-1 237,5-3 0,-4-1-907,-5 1 0,0 0 674,13-3 1,2-1 470,-11 3 0,0 0 0,-2 0 0,-2 1 0,0 0 0,3 0 0,0-1 0</inkml:trace>
  <inkml:trace contextRef="#ctx0" brushRef="#br0" timeOffset="15487">8740 12099 9642,'2'6'1468,"0"-2"1808,-2-4-2789,44 1-3764,-21 0 3240,6 0 0,2 0 180,-2 0-1123,7-1 0,3-1 953,-13-1 1,1 0 1,1 0 1,3 0 0,0-1 30,-2-1 0,0-1 0,-1 1-59,5-2 0,2 1 31,-8 2 0,3-1 1,1 0-1,-1 1-265,8 0 1,0 2-1,-1 0-121,-5-1 1,-2 1 0,1 0 226,1 1 1,-1 0-1,-1 1-1162,4 1 1,-4 0 694,7 0-146,-11-1 1,-3 0 793,-11-1 0,-5 0 0,-5 0 0</inkml:trace>
  <inkml:trace contextRef="#ctx0" brushRef="#br0" timeOffset="62529">12973 12031 13675,'28'-4'454,"-1"1"1,3-1 0,-1 0-206,8 0-664,-17 2 1,0 0 530,1 0 0,0 0-50,5 0 0,2 0 110,7-1 1,2-1-145,-1 1 0,4 0-46,-7 1 0,4 1 0,-1-1 0,-3 1-619,6-1 1,0 1 631,-11 0 0,2 1 1,2-1-1,-1 1-33,-1 1 1,1 0-1,-2 1 1,-1-1 30,9 1 0,1 0 5,-5 0 0,3 0 0,0 1 1,0-1 8,-6 0 1,0-1 0,-1 0 0,0 0 2,3 0 0,0 1 0,2-1-14,-2-1 1,3 0 0,1-1-1,-2 0 1,-4 0-4,7 0 1,-1-1 3,-5 0 0,4-1 1,0 1-1,-3 0-1198,7 0 1,-1 0 1193,-8 1 0,1-1 1,-2 1 2,4 1 0,-2-1-145,6 1 0,-3 1 146,-15-1 0,1 0 193,12 1 0,2-1-177,0 0 0,-1 0-16,-6 0 1,1-1 122,1-1 0,2 0 0,-4 0-124,10-3-21,-4 0 0,1 0 1084,-5 1 0,-2 1-1063,-4-1 0,0 1-16,16-2 1,-1 0 68,-5 0 421,-7 1 0,-1 0-480,2 0 6,-2 1 0,1 1 23,1-1-25,-1 1 1,-2 1-2,-10 0 1206,3 1-1245,-14 0 687,12 0-550,-15 0 39,12 0-80,-11 0-2978,-1 0 2924,-11-2 0,8 1 0,-7-1 0</inkml:trace>
  <inkml:trace contextRef="#ctx0" brushRef="#br0" timeOffset="64379">12973 5285 0,'7'0'3276,"-2"0"0,-5 0-1673,0 0-1388,37-2-16,-16 1-42,8 0 0,1-1 1026,5 1-1106,-11 0 0,1 0 328,9 1 0,0 0-338,-7 1 1,-1-1-50,7 0 1,0 1-19,0 0 0,-2 0 2,-5-1 1,2 0 11,3 1 0,3-1 0,1 0-41,3-1 0,0 0 0,0 1 354,-7 0 0,0-1 0,0 1-342,4 0 0,1-1 1,-3 0 8,2 1 0,-3 0-369,-8 0 1,0 0 356,13 1 0,2 1-910,0-2 1,-1 1 949,-6 1 0,0-1-22,4 0 0,0-1 30,-8 0 1,-1 1-10,-6-1 0,0 0 523,14 0 1,1 0-569,0 0 1,0 0-35,-7 0 1,0 0 58,4 0 1,-2 0 0,-8 0 1,-2 0 2277,11 0-2277,-5 0 0,0 0-966,-5 1 1,1-1 942,6 0 1,0 1 2,-6-1 1,0 0-118,8 1 1,-2-2 130,7 1 7,1 0 1,1-1-653,-12 1 1,-1-1 648,6 0 1,-1 0-2,-8 0 0,-2 0 55,0 0 1,-1 0-101,12 0-76,-7-1 1,2 1 61,2-2 0,-1 0 55,-5 2 0,1-1 4,3-1 0,1 0 83,-5 1 1,-2 0-84,12-2-5,0 0 1,1 1-7,-7 0 0,0 0-34,0 0 0,0 0 1156,0 1 1,-2 0-1110,-2 1 21,0 0 1,1 1-8,8-1-13,5 1 34,-12 0-23,-2 0 3262,-2 0-3157,0 0-66,2 0-50,-13 0 185,4 0-57,-8 0-13,-3 0 481,0 0-641,-7 0 0,-5 0 3,-8 0-28,-6 1 61,-9 2-296,3 0 280,6 0 0,0 1 13,-8 0 7,2 1 1,-4-1-12,6 0 0,-1-1 0,0 1-707,-6 0 0,-3 1 706,2-1 1,-5 1 0,0 1-1,5-2-626,3 1 1,0 0 643,1-1 0,-5 1 1,-2 1-1,3-1-1,6-1 1,0 0-1,1 0 1,0 1-4,0-1 0,0 0 0,0 1 0,-1-1 0,-1 0 0,-1 0 0,1 0 0,2-1 15,-3 2 0,2-1 0,-1 0-15,2-1 0,0 0 0,-3 0-25,0-1 1,-3 1-1,0-1 1,1 0-583,0 1 0,2-1 1,-1-1 624,4 1 1,-1-1 0,-1 0 0,3-1 46,-5 1 1,2 0-1,2-1-376,-6 0 0,-1 1 293,1-1 0,-4 0 1,1 1 15,2 1 0,0-1 0,1 1-23,-2 0 0,1 0 0,-1 0 38,7 0 0,-2 1 1,1 0-1,3-1-13,-10 2 0,1 0-9,8 0 1,-1 0 0,0 0-332,-1 0 1,1 1 0,1-1 343,-9 1 0,1 1-4,10-2 0,-1 0 0,2 0 212,-7 0 0,2 0-216,12-1 0,0 0-54,-17 2 1,-2-1-498,7 0 1,2-1 303,1 0 1,1-1 2,-3 1 0,1 0-444,8-2 0,2 0-498,-9 0 1469,5-1 0,3 0 1,6 0-1,-3 0 1</inkml:trace>
  <inkml:trace contextRef="#ctx0" brushRef="#br0" timeOffset="67503">16947 14161 12280,'4'4'1538,"-1"-1"-897,-3-3-504,42 2-1068,-21-1 0,2-1 953,5 0 1,5 1-1,-2-1-19,1-1 0,1 0 142,-4 0 1,2 0 0,1 0-1,-4 0-915,6 1 0,-1-1 828,0 0 1,3 0 0,0 1 0,2 1 0,1 1 0,-3-1-52,1 1 0,0-1-7,-10 0 0,2 1 0,1 0 0,0-1-11,2 0 1,1-1-1,-1 1 1,-2-1 33,-2 0 0,-2 1 1,3-1 16,1 0 0,4 0 1,2 1-1,-3-1 0,-3 0-28,-3 0 0,-3 0 1,3 0 10,4 0 1,2 1 0,1 0 0,-4 0 6,2 0 1,1 1-23,-2 0 1,6 1-1,0 0 1,-4 0-7,-5 0 0,-2 0 0,1 1-1,8-1 1,2 1 0,-2 0-135,-3 0 1,-1-1 0,-3-1 132,-1 1 0,1-1-104,3 0 1,3-1 0,0 1 135,-5-1 1,-1-1 0,0 1-17,1 0 1,0 0 0,-1 0-17,-1-1 0,-1 1 0,1 0-8,4 1 1,1 1 0,-3-1 7,0 0 0,0 1 0,-1-1 0,2 1 0,-1 0 9,-1-1 0,-1 0 1,0 0-13,8 0 0,0 1 3,-7-2 0,1 1 0,-1-1 49,11 1 0,-4-1 21,-1-1 830,-2 1 1,1 0-859,-13 0 0,-1 1-44,2-2 1,0 1 1628,9 2-1750,-17-2 719,-6-1-845,-1 1 808,-5-1-3401,-1 0-435,-6 0 2457,-4-2 1,2 1 0,0 0 0</inkml:trace>
  <inkml:trace contextRef="#ctx0" brushRef="#br0" timeOffset="68986">16879 7552 8536,'0'3'378,"0"0"201,22-7 1,8-5-291,-8 5-139,0-1 1,5 0-1,1 1 140,-1 2 0,-1 1 1,1 0-960,3 0 1,0 0 0,0 0 668,4 1 0,1-1 0,0 0-13,2 0 0,-1 0 0,-2 1 43,-3-1 0,0 1-49,1-1 0,3 1 1,0-1 3,-3 0 0,1 1 0,-2-1 15,-4 1 0,-1 0 0,1-1 20,1 1 1,1-1 0,-2 1 5,5-1 1,-2 0 103,-7 1 0,2-1 213,0 1 1,4-1-1,-1 0-247,6-1 1,2 1-312,-6-1 1,2 0-1,-2 1 215,7-2 0,-1 1-5,-6-1 1,1 1-1,-3-1 342,-2 1 1,0 0-352,0 0 0,2 0 0,0 0 36,-1 0 1,-1 1 0,0-1-23,6 0 0,0 1 1,3-1 0,-1 0 266,-7 1 1,-3 0-271,-5 0 1,1 1-21,13-2 1,3-1-655,-10 2 1,1-1-1,-2 0 680,8-1 0,-1 1 1,7-1 0,-2 1 274,-7 0 0,-2 1-278,-7 0 0,1 0-3,11 0 0,2 0-1,-4 1 0,-2-1-23,-4 1 1,0-1 26,1 1 0,-2 0 723,11-1-723,-8 0 1,-4 0 1,1 0 59,3-1 1,-1 0-62,-4 1 0,0-1 4,4 1 0,0-1-3,0 0 1,-2 0 109,9-1-111,-9 1 0,1 1-14,-3 0 0,-1 0 14,14 1 22,-14 0 1,0 0 2926,16 0-2944,-16 0 270,12 0-9,-6 0-179,-4 0 749,-1 0-831,-8 0 40,-6 0 17,0 0 821,-5 0-1843,-3 0-1109,-9 0 2069,-13 0 0,8 0 0,-7 0 0</inkml:trace>
  <inkml:trace contextRef="#ctx0" brushRef="#br0" timeOffset="74471">18258 9190 12143,'8'2'2445,"-1"-2"-2258,-7 0 880,0 0-986,26 1 132,-3-1-833,1 1 0,5-1 726,-2 0 1,2-1-1,0 1-841,-4-1 1,1 0-1,1 1 796,0-1 0,1 0 0,3 0 0,2 0-35,-1 0 0,4-1 0,1 1 0,2-1 0,-1 1 1,-1-1-390,-1 1 1,-1-1-1,0 1 1,1-1-1,0 1 1,1-1 350,0 1 1,0-1 0,0 1 0,2-1 0,-1 1-1,1-1 1,-1 0-197,-4 0 1,1 0-1,1 0 1,-1 0-1,0 0 1,-1 0-1,-1 0 1,-3 1 173,4-1 0,-3 0 1,-1 0-1,1-1 1,3 1-52,1 0 0,2-1 0,1 0 1,1 0-1,1 1 0,-2-1 0,-2 0 94,-1 0 0,-1 1 0,-2-1 0,1 1 0,0-1 0,2 1-3,-1-1 0,1 1 1,1-1-1,0 0 1,-1 1-1,0-1 0,-2 1-6,4-1 0,-2 1 0,0-1 0,-1 1 0,1-1-22,2 1 0,0-1 1,1 1-1,-3-1 0,-4 1-105,0 0 0,-4 0 0,1 0 1,4 0 0,1-1 0,-2 1-700,1-2 0,-3 0-36,0 0 790,1-3-3205,-51 1 2751,-4 2 0,-2-1 0,9 3 1</inkml:trace>
  <inkml:trace contextRef="#ctx0" brushRef="#br0" timeOffset="75141">18313 8972 12260,'0'7'1726,"1"-1"-1348,-1-6 960,0 0-1293,43-14-699,-20 6 1,2-2 729,-1 1 1,2 0-1,-1 0-5,8-5 1,1-1-8,-2-1 1,3-3-1,-1 1-690,-2 1 1,0-1 0,0 0 624,-6 3 1,1-1-1,0-1 1,-1 0 0,-1 0 0,0-2 0,-2 1 0,-2 1-23,3-5 1,-2-2-187,1-2 0,0-4 1,-1 0 154,-5 5 1,-1 1 0,0-3 53,1 1 1,1-2 0,1-1 0,-3 3-257,0 1 0,-1 2 1,0 0 254,6-6 0,1 1 0,-3 4 2,-4 9 1,0 1-2,3-3 0,2 0 74,8 1 0,1 2-39,-10 6 0,0 1-31,12-5 0,0 4 69,8 4-49,-19 3 0,1 0-24,2 2 0,0 1-386,3 0 1,-1 1 385,2 1 0,3 2 3,1 1 1,3 2 0,2 0-1,-3 0-51,-2-1 0,-1 0 0,2 1 48,-4-1 0,4 1 0,0 0 0,-1 0 0,-2-1-437,3 2 0,-2-1 1,0 0 436,0 1 0,1-1 0,2 2-8,0-1 0,3 2 1,-1 0-1,-1-1-16,0 0 1,-1 1 0,4 0-156,-8-1 0,4 1 0,2 1 0,0 0 0,-1 0 0,-4-1 130,2 0 1,-3 0 0,0 0 0,1 0 47,4 2 0,2 1 1,0 0-1,-3-1-32,3 1 1,-1 0-1,-5-2 69,-3-3 1,-2 0-33,6 2 0,2-2 49,4-1 1,-2-3-54,-13-2 0,0 0-2,11 0 1,-3 0-97,-4-3-246,-7-1 309,-2 0-503,-9 0-2739,-11-6 3254,-20-3 1,9 1 0,-7 1-1</inkml:trace>
  <inkml:trace contextRef="#ctx0" brushRef="#br0" timeOffset="76856">19105 8549 2292,'2'2'630,"1"0"1193,-3-2-1641,-1 14 1124,4-10 1091,-3 9-740,4-13-386,-3-2 540,-3 16-1449,2-4-29,-2 16 78,1-3 1,1 1-194,0 1 1,-1 0-476,0 5-1,1 1 422,0 3 0,0-1-1321,-1-13 1,2-1 1231,-1 6 1,2 1-773,1 3 0,0-2 697,2 6-19,0-5 1,-1-1-88,1-5-188,-1-2-140,-1-9-1321,-2-8-1522,2-8 0,0 0 3246,4-14 1,-5 12 0,2-5 0</inkml:trace>
  <inkml:trace contextRef="#ctx0" brushRef="#br0" timeOffset="77139">20170 8289 12596,'7'5'3276,"-1"-1"-1797,-6-4-1383,0 0-99,1 42 0,-3-10-890,2 1 1,-1 9 0,0-3 817,-1-1 1,1-2-15,-1-5 1,1 0-1,0-2-250,-1 6 1,1-6-2315,-2 1 1827,-1 2-2451,-4-9 2561,-3-11 0,3 0 1,1-10-1</inkml:trace>
  <inkml:trace contextRef="#ctx0" brushRef="#br0" timeOffset="77939">19474 8153 15414,'-19'23'575,"0"1"0,-1 0 0,0 1-291,2-4 1,-2 1 0,0 1-435,-1 1 1,0 0 0,-1 1 171,0 0 0,-1 2 1,0 1-1,2-3-406,0 2 1,1-1 0,2-1 305,1-3 1,1 1 0,4-3-534,6 15 356,14-24 107,11-3-223,11-21 0,2-7 207,-10 7 0,1-1-723,2-4 0,2-1 0,0-2 776,-1 0 1,1-2 0,0 1 98,-5 5 0,2-1 0,-1 1 1,1 0 12,7-6 0,0 0 0,1 0-4,-6 7 0,2-1 0,-1 1 0,-3 2-201,8-2 1,-2 3 372,-4-1 0,-4 5 1322,-5 16-1348,-29 11-619,-6 5 0,-5 6 0,-1 0 733,1-4 1,0-1 0,-2 3-130,5-5 0,-2 1 1,-1 2-1,0-1 0,1-1 43,-1 1 0,0 1 0,0-2 0,2 0-140,-1 0 1,1 0 0,1-1 767,-4 5 1,4-1-1215,9-6 1,5-2-202,12 2 406,6 0-33,12-24 1,4-7-266,-7 3 0,-1-3 366,10-6 1,2-3 85,-8 2 0,2-2 0,0 0 48,2-1 1,2 0 0,-1-1 7,0 1 0,0 0 0,1 0-227,-4 4 1,3-1 0,-1 2 0,-5 2 241,-1 2 1,-2 1 1296,10-5 0,-9 8-405,-30 31-837,-8 1-227,0-3 0,-4 5 0,-1 0 299,-2-1 0,0 0 0,-1 0-444,-1 1 1,1 0 0,-1 0 364,1-2 1,0 0 0,0 1 197,0 1 0,0 0 1,2-2-136,0 1 0,2 0-285,-6 4 1,5-2-620,16-9 559,16-17 91,11-7-823,1-6 0,5-6 0,-2 1 583,1-1 0,2-2 180,0 0 0,3-4 1,2 0-1,-2 1 304,1 1 1,-1 0 0,1 1-1,-1 0 1,0 0 0,0 1-34,-3 3 0,0 2 0,-2 2 116,3 0 0,-3 4 1463,-2 7-1290,-7 8-102,-28 13 1,-11 4-33,5-4 0,0 0-82,-9 8 0,-1 2 11,3-4 0,-2 1 1,2-1 111,6-4 1,0-1-1,1 0-337,-5 4 0,0 0 1,4-1-614,1 2 1,5-4-523,4-2 1390,4-1-197,17-9 0,-9-5 0,9-2 0</inkml:trace>
  <inkml:trace contextRef="#ctx0" brushRef="#br0" timeOffset="78289">19487 9341 14193,'-2'-3'1632,"-17"34"-1083,10-11-447,-3 10 1,-1 2-200,9-10 0,1 0-93,-1 5 0,2-2 13,6 13-232,5-19 1,2-3 122,5-3-348,6-7 0,1-5-787,4-16 1041,6-4 647,-22 1 0,-5-1 232,-1 1-37,-5-9 306,-10 17-385,-9 4-383,-1 2-1143,-14 12-61,11-3-823,3 7 2027,6-5 0,16-4 0,-5 1 0</inkml:trace>
  <inkml:trace contextRef="#ctx0" brushRef="#br0" timeOffset="78673">19883 9313 12428,'-4'-4'1813,"1"0"-1169,3 4-840,-43 0-90,28 8 339,-10-3 0,4 2 90,15 15-17,4-4-19,2 0-169,4 14-207,3-1 3,-2-12 1,0 1 71,3 1 1,0-1 174,1 5 19,2 5 386,-7-7-8,-13-4-227,-1-3-151,-9-10 0,-2-3-53,-2-1 53,-14-3 384,15-7-376,11 0 28,-1-4 230,18-9-168,1 6-89,7-10-54,0 10 0,2 1-310,13-12-64,-11 11 1,-1 0-1221,1 1 1,-3 1-1639,2-2 2810,3-4 0,-14 13 1,-2 0-1</inkml:trace>
  <inkml:trace contextRef="#ctx0" brushRef="#br0" timeOffset="79329">19624 8098 10398,'0'6'2803,"1"-1"-1131,-1-5-1039,0 34-260,0-11-130,-1 12 1,2 6-855,0-3 0,0 0 687,0-12 1,-1 0 0,1 3-540,1 6 1,1 5 0,0-1-1,-2-4 519,-1-7 0,-1-3 0,1 3-18,2 1 1,2 2 0,0 2-1,-2-3 43,-2 6 0,-1-2 1,1-3-294,4 0 1,1-1 209,-4-2 0,0 1 1,-1-2-43,1-1 1,-1-3-44,1 2-235,-1 5-467,1-26-1037,-1-3-1451,-2-24 0,0 8 3659,-2-20 0,2 25 0,0 0 0</inkml:trace>
  <inkml:trace contextRef="#ctx0" brushRef="#br0" timeOffset="80907">19719 9914 13849,'20'4'116,"-1"-1"0,11 4 156,-11 2-138,-11-3 9,3 5 16,-8 3-41,-3 3-73,-3 1 61,-9 6-16,-4-6 601,-7 6-276,7-8-415,3-4-389,9-8 235,4-3 154,1 1-73,10 1-123,-2-1-37,16 3 46,-5 0 117,0 1 70,-4 2 213,-7 4 285,-10 9-277,-2-4 135,-13 8-261,2-14-167,-5-3 1,1 0-1192,4-3 152,-11 1 1111,21-21 0,1 11 0,2-11 0</inkml:trace>
  <inkml:trace contextRef="#ctx0" brushRef="#br0" timeOffset="81190">20061 9928 12440,'-8'-6'3248,"-12"32"-3071,14-3-222,-2-2 0,1 0 45,4 2 98,8 0-45,5-8-50,2 4 70,10-10-73,-7-6-37,8-1-416,13-8-180,-5-3 419,-12 4 0,0-1-1055,7-11 126,-16 7-492,-1-3 815,-15-6 1,5 12 0,-6-7 0</inkml:trace>
  <inkml:trace contextRef="#ctx0" brushRef="#br0" timeOffset="81357">20143 9955 12605,'-4'-4'2277,"1"1"-1395,3 3 521,-16 69-3457,10-39 2053,0 0 0,-1 7 1,1-7-87,3-1 573,0 6-1942,-1-6-765,0-12-512,0 1 2733,-1-14 0,4-4 0,-2 0 0</inkml:trace>
  <inkml:trace contextRef="#ctx0" brushRef="#br0" timeOffset="82413">18135 9149 1104,'6'3'2349,"-2"0"-734,-4-3-1615,44-9 0,-33 7 0,11-2 0,0 0 0</inkml:trace>
  <inkml:trace contextRef="#ctx0" brushRef="#br0" timeOffset="83029">19132 8562 6792,'-5'-1'2556,"1"0"-2360,-18 14 0,-5 6 698,-1-1-239,6-4 0,-7 5 1,-3 1-1,0 0 0,4-2-1287,-1 0 1,3-1-1,-2 1 665,0-1 1,-1 1 0,1 0 0,2-2-167,-6 4 0,10-5 576,16-8-446,8-5-252,19-10 0,8-7 147,-10 6 1,1-1 115,1-1 0,3-1 0,0-1-21,6-2 0,2-1 0,-1 1-443,-5 3 0,-1 0 0,1 0 441,5-2 0,0 0 0,-1 1-70,2 0 0,-4 4 1757,-7 3-473,-17 22-980,-16 2 0,-11 3 1,1 1-750,-3 5 1,-3 2 780,2-4 0,-4 3 1,0-1-1,3-3-768,5-5 1,3-3 0,-2 1 589,-4 5 0,-2 0 0,2 0 42,0 0 1,1 0 0,2-2 141,4-3 0,0 1-431,-9 6 0,11-2-365,32-11 220,5-8 90,-1-4 1,5-3-624,7-8 0,5-6 0,0 1 800,-10 4 0,0 0 1,1 0-1,0-1 145,5-2 1,1-1-1,1-1 1,0 2-93,-5 2 0,1 0 0,-1 1 0,-1 0 1,-2 2-2,2 0 0,-3 1 0,1 0-30,6-2 0,1 0 0,-3 3 335,0 1 0,-7 7 1455,-13 13-1223,-12 6-183,-16-2 1,-11 3 0,0-3-952,-1 3 1,-2-1 800,3-2 1,-1 1 0,-1 0-141,4-2 0,-1-1 1,0 1-1,3-1-9,1-1 0,1 1 0,0-1-257,-5 3 1,-1 0-1,8-1-2018,8 9 2220,44-16 0,-14-1 0,13-5 0</inkml:trace>
  <inkml:trace contextRef="#ctx0" brushRef="#br0" timeOffset="83561">19829 10488 10244,'-13'7'-188,"-1"11"1,5 0-314,11-9 109,-6 22-372,35-27 764,-12-1 44,12 2 413,-15 8-48,-8-4 932,-13 14-1560,-21-14-383,0 0 602,5-16 0,2-4 0,7 4 0,-4-13 0</inkml:trace>
  <inkml:trace contextRef="#ctx0" brushRef="#br0" timeOffset="83908">19870 10378 14731,'1'5'445,"-1"-2"-454,0-3-1449,50-10-170,-25 7 1,0 0 984,10-3 1,1 1 341,-6 4 0,-4 2-870,-6 3 1619,-1 3 1899,-12 11-1787,-5-6-179,-9 9-202,10-9-269,-11 3-64,12-4 289,-4 1-1841,10-4 2426,2-6-784,5-3 193,0-12 170,-10 0 85,0-5 904,-5-7-473,-7 6-364,1-4 62,-9 9-270,3 9-243,-5 0-972,-16 3-2086,3 7-219,-5-3 2508,10 5 1,16-5-1,3 0 1</inkml:trace>
  <inkml:trace contextRef="#ctx0" brushRef="#br0" timeOffset="84341">21126 9682 15730,'-20'-14'617,"0"0"1,0 3-533,-12-4 1,1 3-131,12 10-431,-11 13 437,22 7 84,0 6-51,7 12-3271,5-12 3100,1 11-200,6-9 0,4 3 182,2 4 0,0 0 119,0-1 1,-1 1-13,2 3 0,-3-3 88,-7-6 293,-15 11-257,-8-25-30,-1 1 22,-17-23-109,22 0 23,-3-7 1,1-4-173,7-10 62,4-9 1209,8 17 0,4 1-2190,3 2 1,3 0 55,1 0 1,3-2 0,-1 2 545,5-4 1,-1 2 0,-2 1 0,-2 3 0,-2 4 0</inkml:trace>
  <inkml:trace contextRef="#ctx0" brushRef="#br0" timeOffset="84541">21440 9559 11994,'5'1'3276,"-2"-1"-2051,-3 0 37,-32 62-1259,23-36 0,1 0-286,-4 0 1,-1 2-1,3-2 228,5 3 1,4-5 49,6-5 21,16 9-466,11-18 161,1 1-170,-11-13 0,-1-4-370,1-4-434,8-10-376,-13 2 1,-1-2 982,3-11 1,-7 14-1,-1 1 1,-7 1 0</inkml:trace>
  <inkml:trace contextRef="#ctx0" brushRef="#br0" timeOffset="84691">21590 9627 13977,'-3'-6'2862,"1"1"-2396,-8 20 0,-1 10 304,-2 2-526,0 2 1,-3 7 0,2-2-1884,1-3 1,1 0 1184,3-6 1,-1 1 0,1-2-121,-2 7 0,2-5 167,0 0-968,-1 3-1902,4-12 2457,2-10 1,1 1 0,1-8 0</inkml:trace>
  <inkml:trace contextRef="#ctx0" brushRef="#br0" timeOffset="86609">16961 14257 11434,'-7'-6'982,"-18"-1"0,-3 2-425,8-1-319,-13-1 0,2-3-22,13-2-29,-2-5 580,2-14-626,14 9 1,1-1-580,0 1 0,1-1 421,2-9 1,2 1 154,5-4-240,-6-1 0,-1-1 63,-1 13 0,0 1-297,0-5 0,0 1 213,-1-10 50,1 19 29,1-2 139,3 6 778,-1 6-747,1-1 140,-1 7 120,-2 1-153,1 0-54,1 0-170,0-1 352,11-3 17,0 1-246,13-3-130,-3 3-2,5 0-5,-2 0-23,5-2 0,5 0 25,-3 0 0,1 0 0,1 1-679,-2-1 1,-1 1-1,3-1 679,1 2 0,2-1 1,-1 1-1,-3 1 1,-8 0 0,-2 2 0,3-1-1,4 1 0,3 0 1,2 0-1,1 0 0,-1 0-24,-1 0 1,-1 1 0,1-1 0,-1 1 0,0 0-516,-1-1 0,-1 1 0,1-1 0,0 1 0,1-1 542,0 1 0,3-1 0,-1 1 0,1-1 0,-3 0 0,-4 0-110,4 0 0,-5 0 0,3 0 111,0 0 0,1 0 1,1 0-1,3 0-266,-6 0 0,3 0 0,1 0 0,0 0 0,-1 1 1,-2-1 233,5 0 0,-3 0 0,1 1 0,3-1-34,-2 1 0,4 1 0,1-1 1,-1 0-1,-1 1 0,-5 0 9,6 0 0,-5 1 0,1 0-69,-4 1 0,-1 1 0,2 0 1,0 1 75,-1-1 1,1 0 0,0 0 0,0 1 0,-2-1 39,-1-1 1,-2 1 0,0-1-1,3 1-26,4 0 1,4 0 0,0 0 0,-2-1 0,-5 0 20,5-2 0,-3 0 13,-4 0 0,0 0 1,2 0 0,3-1 1,1 0 0,-2 1-5,-6-1 1,-1 0-1,0 1 4,3-1 0,1 1 0,-2-1-28,9 2 0,-6-1 777,-5 1-748,-6 0 1,0-1 352,4 2-220,-3-1-86,6 0 1952,-3-4-2000,-5 0 2008,12-3-2070,-15 3 62,7 0 1913,-9 2-1910,-6 0 50,4 0 28,10 5-117,2 0 36,-1 1 78,11 2-33,-23-3 78,13 4 294,-14 3 154,-3 17-447,-2-4-35,-4-1 1,-2 0-3367,-3 2 3226,-1 10-75,0-11 1,-1 0 92,1-2 1,0 0 14,-1 4 0,-1 1 18,1-1 0,-2-2-1865,-8 5 1866,11-11 1,0 0-41,-5-1 0,-2-1-177,2 3 1,0 0 112,-1-4 1,-2 0-38,-5 3 0,-1-3 140,-1-4 3,-7 1 17,6-9 0,-2-3 29,-1-1 0,-1-1 35,-3 0 0,-3-2 63,-5-2 0,-4-3 0,4 1-210,1 0 0,-1 1-186,3 1 1,-7-1 0,-1 0 0,-1 1 0,4 0-572,4 1 1,2 0 0,1 1 0,-3-1 613,-2 0 1,-4-1 0,0 1 0,3-1 0,3 1 0,2 1 0,4 0 0,1 0 0,-3-2-1,0 0 1</inkml:trace>
  <inkml:trace contextRef="#ctx0" brushRef="#br0" timeOffset="88359">16729 7374 10135,'-5'-3'627,"0"0"-170,-18-27-29,14 0-378,-4 5 1,3 1 22,10-7 697,11 6-401,-3 14 464,7-7-593,-8 7-186,1-1-40,0-3 47,-4 5 4,2-2 693,-2 5 80,-2 3-687,1 1 157,-2 3-244,0 0 141,5 0-197,4-2-50,4 1-25,21-4 14,-12 3 54,9 0 0,4 0 3,-8 1 1,1 0-703,0-1 0,3 1 0,-1-1 702,5 0 1,-1 0 6,-2 0 0,2-1 0,0 0-15,-4 0 0,-1 1 0,2-1 0,1 0-21,-1 1 0,1 0 1,1 0-1,-1 0 0,0 0 24,2 0 1,0 0-1,-1 0 1,1 0-4,-4 1 1,2 0 0,0 0-1,-2 1 1,-4 0-1341,10 0-1,-2 0 1344,-4 0 0,0 0 1,0 1-1,-1-1 0,0 1 0,0 0-298,2 1 0,-1-1 1,3 0 301,-4 0 1,1 0-1,1 1 0,-1-1-2,1 0 1,1 0-1,-1 0 1,-2 0-2,4 0 0,-2 0 0,3 0-11,0 0 1,4 0-1,0 1 1,-2-1-2,-5 0 1,-1 1 0,0-1 0,0 1-205,1-1 0,0 0 0,-1 1 0,1-1 197,1 0 1,0 1 0,-1-1 0,-4 0-21,1 0 0,0-1 43,-1 0 0,3 0 0,2 0 1,-2-1-20,8-1 0,-1-1 0,0 0 3,0 2 0,-1-1 0,2 0-4,-8-1 1,2 0-1,-2 0 1,-4 1 49,0 0 1,-2 0-101,7 0 0,0-1 244,-6 1 1,-1 0-255,4-1 0,0 1 76,-6 0 0,1 0 4,6-1 1,-2 1 1055,-2 1-1022,1-1 0,2 1-40,0-1 1,0 0 266,-1 0 0,1 0-386,7-1 1,-2 0-76,1 0 1465,-15 0 0,0 0-1321,3 1 0,1 0 61,9-2 340,-9 2 1,-1-1 275,3 1-356,-12 1-40,-8 0 110,-3 1-109,5-2 457,-3 0-547,8-1-70,-7 2-17,3-1 168,1 4 51,-2 3-129,2 1-17,4 17-118,-7-9-5,3 7 0,-2 3-3,-3 10-387,3-13 1,0 1 404,-4 1 1,-1-1-16,7 5 36,-5 7-152,-3-14 1,-2-1 151,-3 13-28,0 4 31,-5-10-34,3-13 37,-2 1-20,2-5 687,2-5-746,-2 0 329,-5-3-267,-5 1 56,-5 1-89,-2 1 1,-1 0-656,-7 1 590,-4 1 0,-1-1 68,14-2 1,1 0-104,-8 0 0,-2 1-430,1-3 0,-2 0 1,1 0-559,2 0 1,0-1 0,-1 0 737,-2 0 0,-3-1 0,1 0 0,4 0 0,-3 0 1,4 0-1,4-2 0,0 1 0</inkml:trace>
  <inkml:trace contextRef="#ctx0" brushRef="#br0" timeOffset="89693">20197 8207 9735,'4'8'3276,"-1"-2"-1842,-3-6 28,0 0-1404,4 41-4,-1-18-629,1 14 0,0 1 706,0-1 171,0-9 1,-1 4-1,1 0-148,-2 0 0,0-1 0,0 0-432,1 0 1,-1 1-1,0-1 278,0 5 0,0 1 0,-1-5-4,-1-8 0,0-1-208,1 4 1,0 2-1,1-1 160,1 1 1,0-1 28,-1 1 1,1-2 6,0-4 1,1-4 15,-2-5 42,-6 1 829,10-5-1118,-10-6 786,10 2-1113,-6-6-271,0 0 845,-2-12 0,1 9 0,-1-8 0</inkml:trace>
  <inkml:trace contextRef="#ctx0" brushRef="#br0" timeOffset="91294">20307 7961 11880,'3'4'1988,"0"0"-84,-3-4-1621,1 51-278,-2-20 1,0 2-371,1-4 1,0 3 0,0 2 348,0-5 0,-1 2 1,1 1-1,0 1 1,1-1-724,2 4 0,2 0 0,-1 0 0,0 0 727,0 1 1,-2-1 0,1 1 0,1-1 10,2 1 0,1 1 1,1-3-1,-2-5-39,0-2 1,-2-2 25,1 2 0,-1 1 0,-1-4 235,-1 9-221,-2 3-160,-9-38 99,2-9 63,-2-6 1,0-7 118,2-10 1,2-6-1,-1 1-404,1 10 1,1 2-1,-1-4 282,0-2 0,1-5 0,-1-1 0,1 1 0,1 4 0,-1 2 0,2 4 0,-2-5 0,1 2 1,-1-3-1,0-2 1,-1-2-1,1 2 1,0 2 117,-2-6 0,0 1 0,-1 2 0,1-1 58,0-2 1,1-1 0,-1 2-1,-1 2 121,-1 0 0,0 3 0,1 8 2570,-1 8-3541,1 10 736,8 28-61,1 8-11,0-4 1,2 6-1,-1 2 1,0-2-363,0-5 1,-1-1 0,2 5 369,-1 2 1,2 4 0,-1 4 0,1 1 0,0-1-1,-1-2-181,0 1 1,0-1-1,0-1 1,0 0 0,0 1 184,0-1 1,0 1 0,0 0-1,0 0 1,-1 0 22,0 1 0,0 2 0,-1-1 0,0-3 0,-1-5-109,-2-4 0,0-4 1,-1 2 139,-1 8 0,-1 5 1,-1 0-1,1-6-59,-1 0 0,0-3 4,0 0 0,-1 0 0,1-6 201,1-3-195,3-17-76,-2-6 235,-4-19-462,2 2-116,0-4 0,0-2 2890,0-6-4116,2-5 1,0-4 1533,1 2 0,0 0 0,0 7 1,1 2-1,-1 4 0,1 0 0</inkml:trace>
  <inkml:trace contextRef="#ctx0" brushRef="#br0" timeOffset="92994">20156 8275 2331,'4'4'3276,"-2"-2"0,-2-2-1555,1-3-25,-1 3-1284,1-3 970,-9 5-1018,-20 7-333,-4 0 0,-2 2-368,3-2 1,-2 0 404,6-1 1,-4 1 0,0 0 0,1-1 10,1 0 0,2 0 0,-2 0 0,-3 0 38,1 1 1,-4 1 0,-1 1-1,0-1 1,-1 1 0,2-1-490,4 0 1,-1-1-1,1 0 1,0 1 0,0-1-1,0 1 420,-6 1 1,-1 0 0,1 1 0,1-1 0,3 0-2,3-2 1,1 1 0,2-1-1,2-1-301,-14 6 1,5-1 218,11-5 0,2 0-479,-5 2 0,11-2 433,26-3 126,9-6 0,5-4-122,6-1 1,3-2-1,1-1 127,-3 1 0,1-1 0,4-1-136,-6 1 1,5-2-1,1 0 1,2-1 0,-1 0-1,0 1-159,-2 1 1,-1 0-1,1 0 1,0 0 0,-1 0-1,1 0 70,0 0 0,-1 0 0,1-1 0,-1 1 0,0 0 0,0 1-147,0 0 1,0 0 0,0 0 0,-1 0 0,-4 2 0,-4 1 628,7-2 1,-6 3 651,5-3 0,-14 4 30,-43 9-798,7-1 1,-3 0-223,-3 1 0,-2 1 0,-3 0 545,2 0 1,-3 1-1,0 0 1,1-1-261,-2 1 1,0 0 0,-4 1-21,4 0 1,-5 0 0,-2 1 0,-1 1 0,1-1-1,1 1-304,-1 0 0,1 1 1,1 0-1,0 0 1,-1 0 99,1-1 0,-1 0 0,0 0 1,1 1-1,2-1-35,-5 3 1,1 0 0,3 0 0,8-2 1660,-4 4-2412,35 3 661,19-13 1,14-7 0,-1 0-508,-6 2 0,0 0 0,4-1 524,-5-1 1,2-1-1,2 0 1,1-1-1,1 0 1,-1 0-371,3 0 1,1-1-1,0 0 1,0 0-1,-1-1 1,-1 2 83,0-1 1,-1 1 0,-1 0-1,0-1 1,0 1 363,3 0 0,2-1 0,0 0 0,-5 2 0,-6 0 28,1 0 0,-14 4 2621,-24 7-2173,-6 1-172,-6 0 1,-9 1 0,-5 2-1,1-1-346,1-1 1,-1 1-1,-1-1 1,0 1-1,0-1 102,0 1 0,0 0 0,0 0 0,-1 0 0,-2 0-74,4-1 0,-1 0 1,-2 1-1,0-1 1,1 0-1,3 0 1,3-1 46,-7 2 1,5 0 0,-4 1 110,4-1 0,-5 1 0,-1 2 0,0-1 1,3-1-1,7 0-508,-8 4 0,4-1 267,-8 1 0,-2 1 0,23-4-110,45-2 207,11-7-196,-6-5 0,7 0 0,5-1 0,0-2 50,-10 0 1,1-1 0,1 0 0,0-1 0,1 0 0,-1 1 79,-1 0 1,0 0 0,0 1-1,1-1 1,0 0 0,1 0-75,0-1 0,3-1 0,1-1 0,-1 1 0,-1-1 0,-2 1 0,-5 1-139,10-1 1,-6 0 0,2 1 190,-6 0 0,4 0 1,-1 0-1,-3 0 1,-6 2 1303,-4-1 1,-3 1-994,14-5 33,-52 10 1,-25 5 0,-4 1 92,16-3 0,-3 2 0,-2-1 0,0 1 0,-1 1 0,0-1-317,6-1 0,0 1 0,0-1 0,-1 1 0,1 0 0,-1-1 0,1 1-19,-2 0 0,-1 1 0,0-1 1,1 1-1,-1-1 0,2 0 0,1 1 137,-6 1 0,1 0 0,2 0 0,1 0 0,3-1-150,-2 1 0,4 0 0,-2 0-84,-2 0 0,-2 2 0,0-1 0,4 0-135,5 0 1,3-1 0,1 0 115,-8 1 1,10 1 18,23 5 2274,28-14-2190,0 1 0,9-3-185,-12-1 0,5-2 0,4-2 0,2 0 1,0 0-1,-2 1 0,-5 0-3,4 1 0,-4 0 0,0 0 0,6 0 23,-6-1 0,4 0 0,3-2 0,2 1 0,1-1 1,-1 1-1,-2-1 0,-4 2 0,-4 0 153,3 1 0,-4 0 0,-2 1 0,0-1 676,12-2 0,-1 0 0,-8 1-376,-8 3-88,-41 4 1,-16 2 3,6 0 0,-2-1 1,-4 2-355,6-2 0,-3 1 1,-1 0-1,0 0 0,-1 0 174,-2 0 0,-1 0 0,-1 0 0,1-1 1,2 1-10,-5 0 0,2 0 1,0 0-1,1-1 15,1 0 0,0-1 0,3 0 1,5 0-41,5 0 0,4-2-462,-5-2 1,9-3 37,30-14 366,10-6-249,1 9 1,8-3 0,3 1 0,-3 1 201,-5 2 0,-1 1 1,4-1 38,-3 1 0,5-1 1,2-2-1,2 0 1,0-1-1,-1 2 1,-4 1-325,-1 1 0,-2 1 0,-1 0 0,0 1 0,2-2 336,-1 2 1,1-1-1,0-1 1,0 1-1,-1-1 1,-1 1 236,9-4 0,0 0 1,-4-1-1,-9-1 363,-4-7 1,-14-2-194,-17 0 0,-10 2-524,0 12 0,-4 2 0,-3 3 353,-3 4 1,-4 2-1,-2 1 1,0 2-1,4-1-63,-1 1 0,3 1 1,-4 0-14,3 0 1,-3 0-1,-3 0 1,1 1 0,0 0-1,4-1 37,-2 1 0,3 0 0,1 0 0,-2 0-65,-6 0 1,-1 1 0,1 0 0,4-1 13,3-1 0,3 1 0,6-1 1370,-1 0-1945,52-5 444,-5 0 0,7-1 0,2 0 0,0 0-14,-4 1 0,0 0 1,0 0-1,4-1-18,0-1 0,3 0 1,3-1-1,-1 0 0,-2 1 1,-3 0 34,-2 0 1,-4 1-1,0 0 1,4-1-93,0 0 1,4 0 0,2-1 0,-1 1 0,-1-1 0,-4 2 173,5-2 0,-4 2 1,0-1 52,6-1 1,0 1 0,-9-1 251,-6 0-380,-40 4-39,-16-1 262,1 3 1,-8 0 0,-1 0-274,5 1 1,-1-1 0,-1 1 0,0 0 116,1-1 0,0 1 0,0 0 0,-1-1 44,-1 1 1,-3 0 0,4 0 0,6 0-30,5 0 1,4 0-233,-8 0 0,13 0 1554,37 0-1365,2 0-2,4-2 0,7-1 0,-2 1-300,1-2 1,2 0 272,-7 0 0,5 0 0,2-1 0,0 0 0,-2 1-83,8 0 1,-1 1 0,0-1 93,-8 0 1,1-1-1,-1 1 1,-2 2 35,12 1 0,-10 3 181,-18 3 339,-17 16-537,-11-6 0,-4 1-152,4-2 0,-2 1-708,-13 6 0,-1-1-137,14-9 1,1-2-644,-4 3 1,0 1 1431,0-3 1,3-1-1,1 0 1,-4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4:14:05.86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12126 13014 11974,'-29'-13'-128,"0"0"0,0 0 0,-1 0 0,1-1 0,-1 0 0,1-1 0,0 0 21,4 1 1,0-1-1,0 0 1,0-1-714,-2-2 1,-1-1 0,0-1 0,0 0 575,0-2 1,-1 0-1,2-1 1,-1-1 363,1 0 1,0 0-1,0-2 1,1-5-82,8 6 1,-1-3 0,1-3 0,0-1 0,0-1 0,1 0 0,1 2-1,2 1 41,-3-4 1,3 1 0,0 1 0,1-1 0,0-4-70,2 6 1,-1-2-1,-1-2 1,1-1-1,1 0 1,1 0 0,3 0-1,2 2 73,3-3 0,2 1 0,3-1 0,2 1 0,0 0 0,1 1 0,0 1-218,-1 0 0,1 2 0,0 0 1,2 0-1,0-1 0,0-1 156,1 4 0,-1-2 0,0-1 0,1 1 0,2-1 1,0-1-1,3 1 0,2 0 11,0 4 1,2-1 0,2 0 0,1 0 0,2-1 0,0 1 0,1 1 0,0-1-1,1 1 1,-1 1 0,1 1-18,0-1 1,2 1 0,-1 1 0,1 0 0,1 1 0,-1 0 0,2 0-1,-1-1 1,1 1 0,0-2-12,-1 2 0,-1-1 0,0 0 0,1-1 0,0 0 1,1 1-1,0-1 0,0 1 0,1 0 0,0 1 1,1 2-1,1 0 14,0 2 1,0 0 0,2 1 0,0 0 0,1 1 0,1 1-1,-1 0 1,1 0 0,-1 1 0,-1 1 0,0 0 0,-1 1-1,-1 0-1,4-1 1,-2 2 0,-1 0 0,0 2-1,-1-1 1,1 1 0,0 0 0,1 0 0,2-1 3,-4 2 1,0-1 0,0 0 0,1-1 0,0 1 0,0 0 0,1 0-1,1 0 1,1 1 0,0 0 0,1 1 0,1 1 1,-5 2 0,2 0 0,1 1 0,0 0 1,2 1-1,0 0 0,1 0 0,-1 0 1,1 1-1,0 0 0,0 1 0,-1-1 1,-1 1-1,0 0 0,-1 0 0,-1 0 0,-1 0-19,5-1 1,-1 1 0,-1 1-1,-1-1 1,-1 1 0,-1 1-1,1-1 1,1 1 0,1-1-1,1 1 1,2 1-6,-6-1 0,1 0 1,2 0-1,1 0 0,1 0 1,1 1-1,0-1 0,0 1 1,0 0-1,-1 0 1,1 0-1,-1 1 0,-2 0 1,0 1-1,-2 0 0,-1 1 1,-2 0-1,9 2 0,-3 1 0,-1 1 0,-2 0 0,-1 1 0,0 0 0,0 1 0,0 0 0,1 0 0,0 0 0,1 1 0,-1-1 0,0 1 0,0 0 0,0 1 0,0 0 0,1 2 0,1 1-4,-5-1 1,2 2-1,0 0 1,0 1-1,0 1 1,1 0-1,0 0 1,-1 1-1,0 0 1,-1-1-1,-1 0 1,-1 0-2,4 1 0,-1 0 1,-2-2-1,0 1 0,0 1 1,0 0-1,0 2 0,2 2 1,0 2 1,-7-5 1,1 2 0,0 1 0,2 2 0,0 0 0,0 1 0,1 1-1,0 1 1,0 0 0,-1 0 0,0 1 0,-1-1 0,0 1 0,-1-1 0,-2-1-1,-1 0 1,-2 0 10,4 5 0,-2-1 1,-1 1-1,-2-1 1,0 0-1,-2 0 1,1 1-1,-1 0 1,0 0-1,1 1 1,1 0-7,-2-2 0,2 1 1,0 0-1,0 1 0,0 1 1,0-1-1,0 0 1,-1 1-1,0-1 0,-2 0 1,0 0-1,-2-1 0,-2 0-2,1 4 0,-1 1 0,-1-1 0,-1 0 0,-2-1 0,-1 0 0,-1-1 0,-1 0 0,-2-1-21,0 5 1,-2-2-1,-2 0 1,-1-1 0,-1 0-1,-1 1-20,1-1 1,-1 1-1,-1 0 1,-1 0-1,0-1 1,-2 1-6,-1-1 0,0-1 0,-1 0 1,-2 0-1,-2 2 0,-3 2 14,2-9 1,-3 1-1,-1 1 1,-2 2-1,-1 0 1,-1 0-1,-1 1 1,0-1 0,1-1-1,0-1 1,1 0-1,1-3 44,-2 4 0,0-1 1,1-2-1,1-1 0,-1 0 1,-1 0-1,-1 2 0,-2 1 12,3-3 1,-2 1 0,0 1 0,-2 2 0,0-1-1,-1 1 1,0-1 0,1 0 0,0-1 0,0-2-1,1-1 1,1-2 5,-3 3 0,1-3 1,1-2-1,-1 0 1,1-1-1,-2 1 1,-1 1 16,-1-1 1,-1 2-1,-1 0 1,0 0 0,-2 0-1,1 0 1,0-1 0,1 0-1,1-1-37,-3 1 0,2-1 0,0 0 0,0-1 0,-1 0 0,0 1 0,-1 0 6,2-2 1,-1 1-1,0 0 1,0 0-1,-1 0 1,-1 0 0,-1 0-1,-1 0 1,0-1 22,4-3 0,-1-1 0,-2 1 0,0-1 1,-1 0-1,0 0 0,0 0 0,-1 0 0,1-1 1,1 0-1,0 0 0,1-1 0,2 0-38,-8 3 0,3-2 0,1 0 0,0 0 0,0-1 0,0 0 1,-2 1-1,-3 1 10,8-3 0,-2 0 0,-2 1 0,-1 1 1,0-1-1,-1 1 0,0-1 0,1 0 0,-1 0 1,2-1-1,1 0 0,1-2 0,2-1-5,-8 3 0,1-2 0,3-2 0,0 0 0,1 0 0,-1-1 0,-1 1-6,0-1 1,0 1-1,0-1 1,-1 0-1,1-1 1,0 0-1,-1 0 0,1 0 0,0-1 0,0 0 0,-1 0 0,1-1 0,0 1 0,0-2 1,0 1 1,0-1 0,0 0-1,1 0 1,-1-1 0,0 0-1,1 0-1,0 0 0,1 0 0,1 0 0,-1-1 0,0-1 0,-3 0 0,-1-1-19,6-2 1,-2 0 0,-1-1 0,-1-1 0,-2 0 0,1 0 0,-1-1-1,1 0 1,0 0 0,1 0 0,2 0 0,2 0 2,-9-1 0,3 0 0,2 0 0,0 0 0,0-1 0,-1-1 0,-3 0-2,7 0 1,-2 0 0,-2 0-1,-1-1 1,0 0 0,0-1 0,0 0-1,2 0 1,1 0 0,3-1-1,2 0-20,-4-4 0,3 0 1,2-1-1,1 0 0,1-1 1,-1-1 23,0 0 1,0-1 0,1 0 0,0-1 0,0 0 0,1-1-12,0 0 1,0-2 0,1 1 0,0-2 0,0 1 0,1-1 19,0-1 0,1-1 1,0 0-1,1 0 0,0-1 1,1 0 30,0 0 0,0 0 1,1 0-1,1-2 1,0-1-1,0-4-47,5 5 0,1-3 1,-1-2-1,1-2 1,0-1-1,0 0 1,1-1-1,1 1 0,0 1 1,0 1-1,1 3-9,-1-6 0,0 2 0,2 2 0,0 0 0,1-1 0,0-2 0,1-4 0,2 8 0,0-3 0,0-2 0,0-2 0,0-1 0,1 0 0,0-1 1,1 0-1,0 2 0,2 0 0,0 2 0,0 3 0,2 2-31,2-6 1,1 4 0,1 2-1,1 1 1,1 0 0,1 0-1,-1-3-8,1 3 0,0-2 1,0-1-1,1 1 0,0-1 1,1 0-1,0 1 0,1 2 1,0 2-166,4-6 1,0 2 0,2 1-1,0 1 1,1 1 0,0-1-61,0 1 1,1 0 0,0 0 0,1 0 0,2 0 0,4-2 286,-4 7 1,3-2-1,2 0 1,2-2-1,1 1 1,0-1-1,0 1 1,0 1-1,-3 1 1,-1 2 0,-4 2-1,6-6 1,-5 4-1,-1 0 1,1 1-1,3-2 1,3 1-1,-1 0 1,0 0 0,1 0-1,-1 1 1,1-1-1,-1 0 1,0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04:14:08.85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8576 9149 12672,'2'4'1138,"-1"-1"231,-1-3-1056,40 4-59,-16-3 0,3-1 0,2 0-116,2 1 1,2 0 0,2 0-1,-1 0-958,-1 0 1,1-1 0,0 0 0,1 0 473,0 0 0,0 0 0,0 0 0,0 0 133,-5 0 1,0 0-1,-1 0 1,2 0 233,2 0 1,0 0 0,2 0 0,-1 0 12,2 0 0,-1 0 0,2 0 0,5 1-34,-10-1 1,2 0 0,3 0 0,2 0 0,0 0 0,1 1 0,0-1 0,0 0 0,-2 0-132,-1 1 0,-1-1 0,0 0 0,0 1 0,0-1 0,1 0 0,-1 0 0,2 1 0,0-1 135,-3 0 1,2 1-1,-1-1 1,2 0 0,0 1-1,-1-1 1,1 0 0,-1 1-1,0-1 1,-1 0-1,-1 1-4,3-1 0,0 1 0,-1-1 0,-1 1 0,0-1 0,0 1 0,-1-1 0,-1 1 0,0-1 0,1 1 0,-1 0 0,0-1 0,-2 1 0,1 0 0,0 0 0,0-1 0,1 1 0,0 0 0,-1 0 0,1 0 0,0-1 0,0 1 0,0 0 7,0 0 0,0 0 1,0 0-1,0 0 0,0 0 1,0 0-1,0-1-45,-1 1 1,0 0-1,0 0 1,0 0 0,1 0-1,0 0 1,2 0 51,-2 0 0,2 0 1,1-1-1,0 1 0,0 0 1,1 0-1,0 0 0,0 0 1,0 0-5,0 0 1,0 0-1,0-1 1,0 1 0,0 0-1,0 0 1,0 0-1,0-1 1,0 1 8,0 0 0,0 0 1,-1-1-1,1 1 0,-1 0 1,1 0-1,-1-1 0,0 1 1,-1 0 30,2 0 0,0-1 1,0 1-1,-1 0 1,0 0-1,-1-1 0,-1 1 1,-2 0 12,7 0 1,-2 0 0,-2-1 0,-1 1 0,1 0-34,0 0 0,-1 0 1,0 0-1,0 0 0,-1 0-30,-1 0 0,-2 0 0,1 0 0,1 1 0,2-1-22,0 0 0,2 1 1,1 0-1,1-1 0,0 1 1,-1 0-1,-2 0 22,-3-1 0,0 1 0,-1-1 0,-1 1 0,1 0 0,0-1-2,6 1 1,0 0 0,2 0-1,-2 0 1,-1 0 0,-4 0-13,9 1 0,-4-1 0,-4 0 464,-5 0 1,-4 0-451,13 0 0,-13-1 1515,-11 0-1764,-7-1 2070,-4 0-2409,-5 0 2845,-2-3-4080,-6-2-1344,-5-4-110,-2 1 3295,-8-2 1,14 5 0,-3 1-1</inkml:trace>
  <inkml:trace contextRef="#ctx0" brushRef="#br0" timeOffset="129">14776 9341 6154,'6'0'0,"-1"0"0</inkml:trace>
  <inkml:trace contextRef="#ctx0" brushRef="#br0" timeOffset="2813">11621 18886 11160,'3'1'2238,"0"1"-149,-3-2-1602,40-66-1926,-28 49 0,1-1 1430,3-6 1,4-5 0,0-1 0,-2 5-46,1 2 1,0 0-199,-1 1 1,2-3 0,1 0 0,-2 1-262,-1 2 1,-2 1-1,0-1 3,7-8 1,0-2 0,-3 3 110,-1 2 0,-4 2 53,-3 3 0,-2 3 556,0-3-546,-5 7 462,-15 0 1,7 9 0,-9-1 0</inkml:trace>
  <inkml:trace contextRef="#ctx0" brushRef="#br0" timeOffset="3051">11826 18313 9220,'-5'-2'3276,"1"0"-2694,4 2-3215,42-23 2524,-14 8 19,2-2 1,5-2-322,-8 4 0,1 1 1,-1 0 268,6-1 1,0 0-395,-7 3 1,2 0 0,-3 2 621,-2 2 1,-3 4 359,-1 5 473,-6 6-68,-6 6-43,-6 14 1,-4 5-774,-4-2 0,-1 2-457,3-7 1,0 2 0,-1-1 117,-5 5 1,0-2-978,-3 7-1406,3-6-590,3-6 3499,-1-7 0,6-8 1,0-5-1</inkml:trace>
  <inkml:trace contextRef="#ctx0" brushRef="#br0" timeOffset="8471">20430 18285 12778,'2'5'1244,"0"0"-757,-2-5-111,42-7-1517,-14 1 1498,5 1 0,1-1-175,-11 2 0,1 0-70,7-1 0,5 0 0,0 1-68,0-1 1,2 1 0,0 0-825,-7 1 0,2-1 0,0 1 1,-2-1 780,9 1 1,-1 0 0,-2 1-19,-8 0 1,-1 1-1,0 0 34,1 0 0,1 0 0,0 0-17,0 0 0,1 0 0,2 0 21,0 1 1,3-1 0,1 0 0,2 1-289,-6 0 1,2-1 0,1 1 0,0 0 0,0-1-1,-2 1 282,2 0 1,-1-1 0,-1 1 0,1 0 0,1 0-165,-3-1 0,2 1 1,1 0-1,-1 0 0,-2 0 1,-3 0 149,8-1 0,-4 1 0,0 0-1,1 0 0,0 0 0,0 0-11,-1 0 1,-1 0 0,4 0 10,-3 0 0,3 0 0,2 0 0,-1 0 0,-1 0 0,-5 0 0,0 0 0,-2 0 0,2 0 0,0 1-100,5-1 0,2 0 0,-1 0 0,0 1 1,-2-1 115,-2 1 0,-2-1 0,0 1 0,0-1 63,1 1 0,1 0 1,-1 0-1,-2 0-60,3 0 1,-2 0 0,5-1 45,-5 1 0,4-1 1,3 1-1,0-1 1,-1 1-1,-3-1-40,-2 0 1,-2 0 0,0 1 0,-1-1 0,2 0-25,5 0 0,2-1 0,0 1 0,-1 0 1,-3 0-13,1 0 1,-2-1-1,-2 1 1,-1 0 213,0-1 0,-3 0 1,1 0-204,-1 1 0,1-1 0,-1 0-3,-2 1 0,1-1 0,2 0-14,5 1 0,3-1 1,1 0-1,-2 0 0,-5 0 0,-1 1 1,0-1-1,2 1 3,4-1 1,1 0 0,1 0 0,-3 1 23,0-1 0,-2 0 0,0 0 5,1 1 0,0-1 0,-2 0 576,3 0 0,1 0-601,-6 0 1,4 0 0,2 1 0,-2-1 135,-4 0 1,0 0-1,0 0 1,0 1-139,0-1 1,0 1 0,0-1 0,0 1-1,9-1 1,0 0 0,-2 0-24,-3 1 1,-2 0 0,-1-1-22,3 1 0,2 0 62,-2-1 0,6 1 1,0 0-1,-2 0-6,1 1 0,-2 0 0,1-1-248,-4 1 0,1-1 0,0 0 0,-2 1 246,4 0 0,-3 0 0,-2 0 2,4 0 0,0 1 413,-5-1 0,3 0 0,2 1-429,-4-1 1,3 0 0,0 0 0,0 1-5,1-1 0,0 0 1,0 1-1,0-1-355,-2 0 1,1 0 0,-1 0 0,-2 0 374,2 0 0,-1 0 0,-3 0 127,5-1 1,-1 1-125,0-1 0,1 1-3,0 0 0,0-1 0,0 0 0,2 1 0,-5-1 0,3 0 0,1 1 0,-3-1 0,-3 0 0,-3 0 0,3 0-18,2 0 1,3 1-1,-1-1 1,-3 0-25,2 0 0,-3 0 42,0 0 0,-1 0 25,-1 0 0,-1 0-24,-2 0 1,1 0-1,3 0 0,2 0 0,1 0 1,0 0 1,1 0 0,1 0-3,0-1 0,0 1 0,1-1 29,-1 1 0,0-1 0,-3 1-29,0-2 0,-2 1-17,3-1 0,3 1-238,-8-1 0,3 1 0,1-1 0,-2 1 243,4 0 0,-2 0 0,2 0 12,6 0 0,1-1 0,-3 1-45,0 0 0,-2 1 135,-3 0 0,-3 0-89,-7 0 1,1 0-4,4 0 1,2 0 6,9 0 1,1 0 29,-3 0 0,1 0-35,-7 0 0,0 1 0,-1-1 5,7 0 0,-2 0-44,-8 0 0,-2 0 39,0 0 0,1 0 505,12 0 0,1 0-459,-7 0 0,-1 0-46,1 0 0,-2 0 1820,5 0-1770,-23 1 791,-3 0-841,-1-1 3269,1 2-3216,-4-2 1002,2 2-882,-5-2-587,0 0-1025,-6 1-1496,-11-6 2935,-8-4 0,5 2 0,3-2 0</inkml:trace>
  <inkml:trace contextRef="#ctx0" brushRef="#br0" timeOffset="9974">7047 4875 9211,'-4'-5'457,"1"1"-457,-17-3 0,-6-3 1078,2-6 0,0-2-2575,-6 1 1,2-1 1595,6-3 1,6-1-19,14-5 54,5 6 1,3-3 131,8-10 0,6-1-143,-3 12 0,3 0 0,1-1 1,-1 2-459,2-5 1,0 1-1,4 1 334,0 5 0,4 1 0,2 0 0,0 1 0,-4 3 15,2-2 0,-3 3 0,6 0 75,-4 2 0,4 0 0,3-1 0,2 1 0,0-1 0,-1 2 0,-2 2-460,3 0 0,-2 1 1,0 2-1,0 0 1,2-1 362,-2 0 1,2-1 0,1-1 0,-1 2 0,-1 1 0,-1 1-151,-3 3 0,0 1 1,-1 1-1,-2 1 0,-1 1 154,6 1 0,-2 2 1,-1 2-285,0 0 0,-1 2 0,0 2 269,-2-1 1,0 1-1,1 3-67,-4 2 0,2 3 0,0 1 0,0 2 0,-4-1 64,1 1 0,-3 1 0,-1 1 0,1 0 21,4 4 0,2 1 0,-3 1 0,-4-1 21,-6 0 1,-4 0 0,-4-2 41,-3 1 0,-5-1 819,-9 7 1,-9 0-381,-4-8 0,-6-1 0,-4-2-451,5-7 0,-4-1 0,-1-1 0,0-1 0,0 0-61,4-2 1,0 1 0,1-2-1,-2 0 1,-2-2-1,-4-1 0,-3-2 0,-1-1 1,0 0-1,2-1 0,4-1-8,0 0 0,3-1 0,1 0 0,-3-1 18,1 1 0,-2 0 0,-1 0 0,0-1 0,-2-1-7,1-1 1,-2-1-1,-1-1 1,1 0 0,1 0-1,2 0-10,-1 0 0,2 0 1,1 0-1,-3-1 16,3 0 1,-3-1-1,-1 0 1,0-1 0,3 0-1,4 0 138,-5-2 1,5-2 0,1 1-138,0-1 0,1 0 0,0-2-73,-6-3 0,0-3 0,0-2-211,9 4 1,-1-2-1,2-2 1,3-1-537,4-3 1,2-3 0,3-1 0,0 2-274,-4-2 1,1 1 0,8 0 980,12-4 0,8 1 0,-1 5 0,1 4 0,5-3 0</inkml:trace>
  <inkml:trace contextRef="#ctx0" brushRef="#br0" timeOffset="10716">7470 4261 7277,'-1'-5'1638,"-25"8"0,-10 6-913,2-4-1487,7 0 0,-4 2 0,2-2 983,6-5 0,1-1 16,-2 0 0,-1-2-2,0 0 0,-3-1-109,3-3 0,-3-1 0,-2 0 1,1-1-74,-5-3 0,0 0 0,-1 0-680,4 1 1,-2-1 0,1 0 0,2 0 695,-2-2 0,1 0 1,2-1 201,-2-2 0,2-1-271,1-1 0,1-1-79,1 1 1,2-5 306,2-5 0,0-5 0,4 0-33,6 5 1,2 0 0,2-1-767,-4-6 0,2 0 1,4 1 606,9-5 1,7 4 28,2 9 1,4 3-451,3-1 1,2 1 459,2-1 1,6 1-39,-4 7 1,5-2 0,3 1-1,2 0 1,-1 1-45,0 2 0,2 0 1,-1 2-1,2-1 0,1 0-112,-8 2 1,2-1-1,0 1 1,1-1 0,-1 1-1,1 0 1,-1 2 100,3 0 1,0 2 0,0-1 0,0 2 0,-1 1 0,-1 0-9,0 0 1,-1 2 0,-1 0 0,1 0 0,-1 1 11,2 0 0,0 1 0,0 0 0,1 0 0,-1 1 48,0-1 0,-1 1 0,1 0 0,1 1 1,3 2-170,-3 1 1,3 1 0,1 2 0,2 0 0,0 1 0,0 1 0,-1 0 0,-3 0 23,0 1 1,-1 0 0,-2 2-1,0-1 1,1 1 0,-1 0 0,2 1 100,0-1 1,1 0 0,1 0 0,0 1 0,0 0 0,-2 1 0,-2 0 0,-2 1 9,5 4 0,-2 2 0,-2 1 0,-3-1 0,-2 0 11,2 5 0,-3-1 0,-2 3 293,-4-3 0,0 1 0,-2 3 0,-4 0 45,-3 3 0,-3 2 1,-3 0-1,-5 1-131,-5-4 1,-4 0-1,-2 1 1,-2-1-1,0-2-201,-1 3 0,-1-1 0,-2-2 0,-6-2 51,-1-6 1,-4-1-1,-4-1 1,0-2 0,1-2-1,2-2-67,-7 3 0,2-5 0,-5 0-44,11-3 1,-3-1 0,-3 0-1,-2 0 1,0-1 0,0 0 0,1-1-1,2 0-6,-3-1 1,0-1-1,1 0 1,1-1 0,-2-1-1,0 1 16,0 0 0,-2 1 0,0-1 1,0 0-1,0-1 0,1 0 1,2 0-54,0-1 1,1-1-1,0 0 1,2 0 0,0-1-1,2 0-120,-5-1 0,2 0 1,1-1-1,0 0-388,1-1 1,-1 1-1,1-1 1,1 0 81,1 0 0,0 0 1,1-1-1,-1 0 490,-5-4 0,-1 0 0,1-1 0,4 2 0,-3 0 0,3 0 0,-5-4 0,0-1 0</inkml:trace>
  <inkml:trace contextRef="#ctx0" brushRef="#br0" timeOffset="12117">20457 17234 8727,'-9'-34'380,"1"1"1,1 2 0,0-2-703,1 3 1,-1-3 0,1-2 0,-1 2 517,1 4 0,0 2 0,0-2 0,-1-6-318,3 7 1,0-4 0,-1-4 0,1-2 0,-1-2-1,0-1 1,1 0 0,-1 1 0,1 2 0,-1 2 0,1 4 163,-1-6 0,-1 4 0,1 1 0,0 1 0,0-2 0,-1-4-124,2 5 0,0-2 0,0-3 1,-1-2-1,1 0 0,-1-1 0,1 1 1,0 1-1,0 1 0,0 3 0,1 2 174,-1-5 0,0 4 0,0 2 0,1 0 0,-1-1 0,0-2-267,1 3 1,0 0 0,0-1 0,0 0 0,0-2 0,0 1 0,0-2-1,0 0 156,0 3 0,0-2 1,1-1-1,-1 0 0,1-1 1,-1 1-1,0-1 0,1 1 1,-1 1-1,1 1-99,0-4 0,-1 1 0,0 1 1,1 0-1,0 1 0,-1-1 1,1-1-1,0-1-91,0 4 0,1-2 0,-1 0 0,1-1 0,-1 0 0,1 0 0,0 1 0,-1 2 1,1 1-1,1 3-46,-1-9 0,0 4 0,0 2 0,1 0 1,-1-3 66,1-1 1,-1 0 0,0-2 0,1 0 0,-1 0 0,1-1 55,1 2 0,-1-1 1,1-2-1,0 1 1,-1 1-1,1 1 1,0 3 185,0 0 1,0 3 0,-1 1 0,1-1 0,0-2 5,0 1 0,0-2 0,0-2 0,1 0 0,-1 2 0,0 1 0,0 5 34,1-9 0,1 5 1,-1 0 191,0 2 1,-1-1-1,2 0-200,-1 2 0,0 0 1,0-2-1,0 0 91,1 2 0,0-1 0,-1-1 0,1-1 0,0 0-20,-1 0 0,0 0 0,1-2 1,-1 0-1,1 1 0,-1 2 26,0-2 1,1 1 0,0 0 0,-1 1 0,0 0-70,-1-7 1,-1 0 0,0 1 0,0 4 208,2 6 0,1 2 0,-2 0-245,-1 1 1,-2-1 0,1-1 55,3-6 0,1-2 1,-1-3 142,-1 8 1,-1-1 0,0-2 0,-1 1 0,2 2-252,-1-9 0,0 2 0,1-1-17,-1 3 0,1-2 0,0 1 0,-1 6 102,2 1 0,0 4-106,1-1 1,-1 1-6,1 0 0,1 0-13,-1 2 1,1-1-84,5-9 0,2-5 0,-2 4 93,-3 5 0,0 0 2,5-4 0,4-3 0,-3 5 1,-6 10 0,0 2 0,5 0 0,0-1 171,1-11 1,-1-3-119,-4 1 0,0 0-18,1-1 0,-1 1-35,-4 4 0,-2 4-5,0-2-4,-1 4-36,1 2 877,-1 2 0,-1-2-792,-4 2 1,1 0-60,5-3 1,0 0 707,-11-13-591,10 6-90,-6 9 37,-2-7-143,3 16 11,0 1 660,2 6-573,0 1 166,1 0-460,0 2 8,1-1-934,0 2 4252,-1 1-4328,-3 5 324,-1 1-1945,-13 17 2917,-2-5 0,4 1 0,3-9 0</inkml:trace>
  <inkml:trace contextRef="#ctx0" brushRef="#br0" timeOffset="13023">9505 3919 13151,'4'7'1412,"-1"-1"-1116,-3-6-875,0 0-332,8-3-2366,-4 3 3196,3 8 0,-6-5 0,-2 8 0</inkml:trace>
  <inkml:trace contextRef="#ctx0" brushRef="#br0" timeOffset="13184">9505 4602 14627,'3'5'445,"-1"0"-3707,-2-5-9,-11-31 3271,13 9 0,-11-13 0,13 22 0</inkml:trace>
  <inkml:trace contextRef="#ctx0" brushRef="#br0" timeOffset="13385">9464 3510 14448,'5'3'369,"-1"0"-1462,-4-3 1,0 0 0</inkml:trace>
  <inkml:trace contextRef="#ctx0" brushRef="#br0" timeOffset="13520">9682 4602 6715,'7'3'0,"-2"-1"0,-5-2 0</inkml:trace>
  <inkml:trace contextRef="#ctx0" brushRef="#br0" timeOffset="15572">9518 4916 4090,'-1'-4'1697,"-1"1"-258,2 3-1358,-44 0 48,20-2 312,-12 0 0,-4-1-91,4-3 0,0 1-160,9 1 1,-1 0-1,-1 0-685,-6-1 0,-3-1 1,3 2 515,8 0 0,2 1 1,-1 0-22,0 0 0,-1-1 0,1 1 258,-3-1 0,-1-1-284,2 0 1,-4 0 0,-1-2 0,1 0 100,-3-2 0,-1-2 0,0 0 0,1 0-269,-1 1 0,0 0 0,1 0 0,1-1 336,1-1 0,1-2 1,1 1-1,5 0 41,-3-5 1,4 1-44,1-1 0,1-4 20,1-3 1,1-4 0,3-3 5,7 6 0,3-3 0,0 1 0,0-1-122,-1 2 0,-2-1 0,2 0 0,3 0-48,2-10 0,4 0 0,3 3 30,2 2 1,2 3 30,2-1 1,3-2-244,0 6 0,3-2 0,2-2 0,1 2 173,3-2 1,2 1-1,1 0 1,-1 0-41,-1-1 0,1 0 0,0 1 0,0 1 53,2 2 0,1 0 0,-1 3 0,-1 2 15,-3 4 0,-2 2 1,1 1-34,0-1 0,0 0 0,3 0 29,5-4 0,4-2 1,0 1-1,2 0-20,-7 4 0,1 2 0,0 0 0,0-1 0,1 1-57,-1-1 0,0 0 1,0 0-1,0 0 0,0 2 66,4-2 0,0 2 0,-1 1 0,-2 2-27,4 1 1,-3 3 463,3-1 0,-1 2-441,-2 0 0,6 2-12,-8 2 0,7 0 0,2 1 0,1 1 1,-1-1-1,-5 1 15,6-1 0,-4 1 0,4 0-11,-5 0 0,5 0 1,1 1-1,1-1 1,-4 1-1,-5 0-161,0 1 1,-5 0 0,1 1 171,-1-1 0,1 1 0,1 0 134,4 1 0,3 1 0,1 2 0,-2 0-209,-3 2 1,-1 1-1,-1 1 1,1-1-178,1 0 1,1-1-1,-1 1 1,-3 1 249,1 5 0,-2 1 0,-4 1 0,-7-1 1,-2 1 2,-1 1 0,-1 1 36,-1 0 1,0 2-13,-1 6 0,1 3 0,-3 1 6,-1-4 0,-2 0 0,0 1-15,1 5 0,1 1 0,-2-1-3,-3-6 0,-1-2 0,-2 0 32,-2 2 0,-3 1 0,0-2 720,-1 5 1,-3 1-748,1-5 1,-2 1 0,-1 0-166,-5 2 1,-2 0 0,1-2 150,3-4 1,-1-2 0,0 0 16,-5 8 1,-3 1 0,2-2-7,4-8 0,1-2 0,0 1 1,0-1 0,-1-1 0,0 1 11,-8 7 1,0 0 349,1-2 1,-2 0-314,5-6 1,-2 0 0,-2 1 0,-1-1-39,-2-2 0,-2 0 1,0 0-1,0-1-179,0 1 1,1 1-1,0-1 1,-1-2 153,0-2 0,0-1 0,0-2 0,2-1-118,-7-1 0,2-2 127,-2 0 0,1-2-128,2 0 0,-4-3-537,6-2 1,-5-1-1,-2-1 1,1 0 0,3 1 419,-4-1 0,3 1 0,-2-1 1,-1-1-1,-2 0 0,1 0 1,8 1-1,8 0 0,0 1 0</inkml:trace>
  <inkml:trace contextRef="#ctx0" brushRef="#br0" timeOffset="22677">19446 13137 6973,'6'2'3276,"-1"0"0,-5-2-552,22 99-2643,-17-72 0,-1-1 0,1 4-653,0 2 0,2 5 0,-1 1 0,0 0 0,-1-4 585,0 4 0,-2-3 0,0 0-13,-1 0 0,1-1 0,-3 3-73,-1-7 0,-1 1 0,0 2 0,-1-1 0,0-2 36,1 1 1,0-2-1,-1 0 1,1 1 3,-2 5 1,0 3 0,1-2 0,-1-3-444,0 6 0,1-7 120,2-8-2921,0 0 0,3-23 0,-1 2 2804,0-29 0,0 17 0,-1-5 0</inkml:trace>
  <inkml:trace contextRef="#ctx0" brushRef="#br0" timeOffset="23171">18012 12918 9600,'11'3'1638,"16"14"0,2 5 1236,-7-3-4222,8 5 1,0 0 1347,-7-4-615,0-1 393,8 1-206,-6-5 170,-2-2 765,-10-8-507,-9-4 0,-3-2-101,-2-3 57,-9-15 1,-6-5 61,0-5 1,0 0-444,-4-4 0,1 1 496,1 1 0,3 4 134,4 2 548,-1-4-636,11 17-47,2-3 93,10 17-65,2 1 14,5 8 0,2 2-145,-4-2 1,0 0-691,4 2 1,-1 0 635,4 3 1970,-14-13-5028,3-3 3145,-12-24 0,6 16 0,-11-16 0</inkml:trace>
  <inkml:trace contextRef="#ctx0" brushRef="#br0" timeOffset="23472">18272 12659 7159,'4'7'3276,"-1"-2"-89,-3-5-2728,18 31-213,11-6-271,-11-6 0,0 0-584,14-1 606,-20-15 232,4-4 210,-12-11 9,6-10-403,-12 0-37,-6-4 82,-2 12-123,-6-2 1,-2 0-413,-9-1 302,9 4 0,0 1-882,-10 7 1025,24 9 0,-7-3 0,14 2 0</inkml:trace>
  <inkml:trace contextRef="#ctx0" brushRef="#br0" timeOffset="23757">18354 12536 7321,'0'3'3276,"0"-1"0,0-2-2710,43 9-675,-8 3 109,-6-5 0,-2 0 126,0 4 45,-20-8-146,-7-3-1002,-7-10 271,-8-12 571,2 0-301,-4-5 425,10 10-85,1-4 1,0-2-359,1 1 1,0 0 139,0-3 1,0 1-561,-1-12-92,5 23 156,0-4 1,1 10 0,0-2 0</inkml:trace>
  <inkml:trace contextRef="#ctx0" brushRef="#br0" timeOffset="24279">18436 12263 7103,'4'4'3276,"0"0"-1638,11 13 0,3 3-1478,7 5-1031,-4-2 1,0-2 833,1-2-19,-13-12 1006,-1-3-888,-9-16-99,-2 1 29,-8-15 238,0 5-289,-3-12 1,-1-4 62,8 16 0,-1 0-387,-6-15 1,3 3 385,5 9 799,5 14-1046,5 2 426,13 11-182,-1 1-36,11 8 33,-9 1-67,9 4-92,6 2 305,-16-6 958,3-3-922,-21-16-177,-14-27-108,5-3-1533,-2 12 1,-1-1 1540,4 5 0,2 2 106,-4-9 203,3 5 1,2-1-61,3 4-61,-2-11-1,15 30-80,1 3 2,10 6-59,14 7-41,-10-5 3365,5 3-3283,-19-13-3270,2-10 1685,-3 0 425,3-10-334,-5 2 51,0-1-1827,0 1 3070,-7-1 1,1 10 0,-5-1-1</inkml:trace>
  <inkml:trace contextRef="#ctx0" brushRef="#br0" timeOffset="24825">18763 11703 10149,'5'7'3276,"-1"-2"-559,-4-5-3126,0 0 37,-14 44 150,20-24 190,-11 5 0,2-3 26,16-12-19,-7-9-8,4-13-163,-5-3 61,1-6 18,-5 1 27,-3 5-16,-1 2 330,-6-5-28,6 10-196,-3-2-70,6 10 70,1 2 151,16 9-92,4-5-6,5 3 64,-3-9-38,-11-4 126,-1-14 1,0-4-110,-3-1-38,1-8 1,-3-1-776,-12 2 717,3 9 0,-3-2-66,-7-5 1,-5-4 0,0 1 210,0 5 1,0 2 0,-1-1-1146,-1-6 1,-1-1 0,0 3 1114,-4 2 0,2 7 106,3 8 22,-2 10-363,12 12 109,1 3-59,16 10 75,13 3 64,6-6 0,4-1-68,1-1 0,2-2-752,0 1 0,0-3 716,-7-7 0,-3-3 1431,6-4-4673,-8-4 0,-8 2 2833,-7-1 0,-11 3 0,5 1 0</inkml:trace>
  <inkml:trace contextRef="#ctx0" brushRef="#br0" timeOffset="25238">18681 12386 12535,'-4'-7'1095,"0"2"-736,4 5-575,2 43 99,5-28-1088,-3 10 0,3-3 1149,8-14 107,6-3 1,2-3 130,12-3-147,-10 0 0,-1 0-35,8-5 477,-1 3-707,-8 6 1,-1 3-234,12 6 463,-1 6 56,-26-2 50,-5-3 1259,-4-1-849,-16 10-976,2-9-627,-8 4-1147,9-12-1043,7-3 3006,-1-1 1,6-1 0,-1 0 0</inkml:trace>
  <inkml:trace contextRef="#ctx0" brushRef="#br0" timeOffset="25476">18982 12208 12017,'4'6'3276,"-1"-1"-1878,-3-5-1491,0 0-92,1 45-89,10-18 56,-7 0 0,1-1 156,13-8-12,-6-12-1648,20-11 621,-14-2-649,13-10-482,-19 0-50,-4-1 2078,0-5 0,-5 13 1,-1-3-1</inkml:trace>
  <inkml:trace contextRef="#ctx0" brushRef="#br0" timeOffset="26289">19091 12045 2532,'3'6'3276,"-1"-1"-400,-2-5-2935,0 0 1384,22 28-1353,4-17 33,-9 4 1,1-1 899,10-11-793,-17-4 3164,6-10-2525,-15-2-759,3-6-74,-16 1-97,-2 5-107,0 0 1,-4 1 244,-2 0 1,-2 0-730,4 0 0,-1 1 779,-15-4 170,20 10 0,4-1-215,2-1 36,4 0 117,6-6-55,0 3-57,9-8-147,8-1-38,12-1-1330,-5 4 1437,2 8 37,-14 7-15,4 3 1,1 1 53,2 2-3,13 2-6,-25-3 6,-6-2 56,-2-1-84,-2-6-25,-5-9-359,-1-2 485,-4-7-304,2 3 293,-1-1 78,-1-7 0,-2-2 29,6 9 0,0 0-147,-4-9 1,1 1-23,4 1-36,5 13-26,0 3-162,13-2 188,1 8 36,7-1-42,-3 9 47,4 3-5,-4 0 81,9-2 1,1-1-1,-6-4-55,2 0 1,-3-3 254,-12-6-261,3-20-1121,-8 6 1,-2-1 1135,0 4 0,0 0 10,-3-4 0,-2 3 97,-4 4 127,-17-4-398,4 13 54,-13 9 75,14 12 2313,3 10-2255,10-1 1,3 2-70,8 15-99,-4-15 1,2-1 103,12 4 3254,-1-16-3597,4-3 1,3-2-1291,3-6 1,-1-2-1,0 3 1,-1 0 1505,0-8 0,-4-1 0,-12 4 0,0 0 0</inkml:trace>
  <inkml:trace contextRef="#ctx0" brushRef="#br0" timeOffset="28739">23830 18558 10676,'2'7'3276,"-1"-2"0,-1-5-1890,13 1-879,7 1-271,9 1 1,3 1-181,-8-1 0,1 0-625,10 1 0,3 1 663,-8-1 0,1-1 1,-1 0-822,-4 0 1,-1-1 0,2 0 723,10 2 0,2-1 1,-1 0-21,-7-1 1,-1 0 0,3-1-16,-3 0 1,4 1 0,1-1-1,1 1 1,-1-1 0,-3 0-558,2 0 1,-2 1 0,0-1 0,2 0 559,-1 0 1,2 0 0,1 1 0,0-1 0,0 0 0,-3 0-25,6 0 0,-1 0 1,-2 0-1,-1 0 57,1 0 0,-1 0 1,0 0-282,-3 0 1,1 0-1,0-1 1,-3 1 282,6 0 0,-1 0-107,-6-1 0,0 1 0,-2 0 107,-3 0 0,-3 0 21,8 0 0,-5-1 82,-13 1 786,-6-1-780,-3 0-1757,-1 0-1360,2 0-269,-1 0 3224,5 0 1,-5 0 0,3 0 0</inkml:trace>
  <inkml:trace contextRef="#ctx0" brushRef="#br0" timeOffset="29625">26861 18340 10113,'2'8'2019,"0"-1"-1387,-2-7 1377,0 0-951,-17 2-826,6-3 15,-16 2-71,10-3 17,-2 0-131,0 2-54,1 0-3285,-12 9 3218,11-3 59,-7 8-70,16-5-123,2 6 17,4-3-107,2 7-187,13-4 355,-2-4 0,9-2 25,-4-7-72,3-1-177,2-2 2530,9-9-2770,-12-3 1,0-3 432,10-12-241,-13 8 0,-3-2 315,-2-8 69,-3-2 3,-2-1 36,-1-1 182,-1 1 558,-1 10 0,0 1-218,0-2-40,-1-4 327,-2 25-652,1 4 73,-1 3-126,2 1 1048,-2 15-1043,1-2-521,0 17 376,1-5-65,2-7 1,1 1-51,1 13 316,0-14 1,1 0-899,1-3 0,2-1-1170,2 9 357,4 3-657,-4-13 2167,8-2 0,-10-8 0,5-1 0</inkml:trace>
  <inkml:trace contextRef="#ctx0" brushRef="#br0" timeOffset="29964">27039 18326 2278,'-2'4'3276,"1"-1"0,1-3 0,-42 45-3266,29-24-94,-10 7 0,3 1-582,17-4 372,2-8 1140,2 2-1275,1-12-431,7-2 544,-2-5-589,5-5-114,-1-7 17,1-3 36,1-4 372,-1-3 2601,-1 0-358,1-12-501,-6 19 705,1-4-1220,-8 21 152,1 2-416,-1 1 418,0 9-742,1 4-51,-1 5-92,2-2-187,2-5-228,3-3-1047,5 4-1717,6-6 33,-3-1 3244,3-9 0,-13-2 0,1-2 0</inkml:trace>
  <inkml:trace contextRef="#ctx0" brushRef="#br0" timeOffset="30159">27257 18244 13134,'1'8'3276,"-1"-3"-2340,0-5-499,-13 54-639,11-26 0,1 0-891,-3-2 1,-1 1 0,2-1 290,3 5 0,2-3 228,2 1-1259,1-2 1074,1-2-274,-2-4-2244,1 5 2457,-3-15 1,-1 4 0,-1-15 0</inkml:trace>
  <inkml:trace contextRef="#ctx0" brushRef="#br0" timeOffset="30609">27134 18435 15190,'34'2'-347,"-1"0"0,1-1 1,-3 0-1,-1 0 1,-4-1 346,7-5-6,1-1 3,-4 0-118,-11 1 1,0 0-149,13-7 431,-7 2 46,-11 2 422,-13 6-316,-5 2-143,-2 0 366,-3 3 247,-23 16-599,11-4-242,2-2 1,1 2 29,5 0 0,1 1-45,-4 6-168,3-5 1,2 1-831,5 5 449,5-5 116,8-5 43,8-11-697,7-3 568,-2-5 146,10-4 558,-9-1 1,-1-1 440,-2-1-82,3 3 1,-3 2 1415,-11 4-877,5 3-342,-8 2-120,-3 2 946,6 8-4742,-1-3 3250,0 4-3,9-5-59,-7-2-265,13 0-108,-3-3-139,3-1-1068,8-7 1,2-4 982,3-3 1,-8 4-1,-2 0 1,-14 0 0</inkml:trace>
  <inkml:trace contextRef="#ctx0" brushRef="#br0" timeOffset="32525">21331 17725 6372,'8'1'73,"-2"0"-34,-6-1 3055,0 0-1554,3 0-179,-3 0 941,3 0-2302,-3-2-118,1-1 32,1 0-49,0-2-55,0 1 47,1 0 0,1-1-2,0 0 27,0 2-41,2-1 153,-2 3 3,1 0-36,-3 1-107,-1 0 146,-1 2 37,0 0 52,0 3-83,0-2-6,0 0-62,-1 1-120,-2 1 190,-8 3 118,2-4-52,-6 2 26,6-5 108,0 0-208,0-1-37,0-1 37,2 0-171,0-6 216,3-2-45,1-1-207,3 2 125,1 4 71,0 0-196,5-2 78,6 0 120,-2 2 1,-3 1-157,4 3 22,-9 0-19,11 1-12,-7 1-137,1 7 384,-4-3 81,1 3 162,-4-4 82,-9 0-107,9-1-74,-13 0-91,9-1-992,-22 0-383,12-2-636,-10-1 1885,19-2 0,2 0 0,1 1 0</inkml:trace>
  <inkml:trace contextRef="#ctx0" brushRef="#br0" timeOffset="33052">21618 17480 6893,'7'0'3276,"-1"0"0,-6 0-341,0 0-2997,7 0 124,4-2-62,4 0-31,2-1-92,-3 0-488,12-2 203,-11 1-94,8-1-1024,-13 3 31,-4 0 815,-7 1 1,-5 1-1</inkml:trace>
  <inkml:trace contextRef="#ctx0" brushRef="#br0" timeOffset="35425">20771 17220 6913,'-4'-3'3276,"0"0"0,4 3 0,-8-4-2173,7 3-1206,-7-4-107,9 4-129,2 0 176,3-1 60,3 0-3174,23-2 2591,-10 2 490,17-1 47,-19 7 6,2 6 143,-7 2 48,-2 11 243,-22 7-131,-2-5-1120,-13 4 1038,4-16 2099,1-2-2079,2-2-28,0-2-599,6-4 229,2 0-125,6-2 655,3-1-628,-2-1 1198,12 1-878,6-1-12,2 2 90,3 2 109,-12 2 17,-1 3-19,-3 0 108,-2 2 242,-3 3 268,-14 4-451,3-4-25,-11-1-142,9-9 24,1-2-131,-1 0-282,3-1-29,-1 0-750,1 0-334,3 0-873,1-2-476,5 0 2744,1-4 0,0 4 0,1-2 0</inkml:trace>
  <inkml:trace contextRef="#ctx0" brushRef="#br0" timeOffset="35562">20962 17357 10401,'5'7'3137,"-1"-2"-3137,-4-5-867,0 0 1,0 0 0</inkml:trace>
  <inkml:trace contextRef="#ctx0" brushRef="#br0" timeOffset="36092">21126 17029 8618,'8'4'3276,"-2"-1"-389,-6-3-2503,0 0-172,-8 40-147,2-5-731,0-5 0,1 0 663,1-9 0,0-2 3,-1 9 0,0-2 70,0-1-1459,2-5 1,0 0 1354,1 3 26,-1 10-160,3-22 78,1-2-61,1-3-90,2-1-89,3-1-939,12-2 815,-6-3-24,10-3 41,-10-3 798,0-2-461,-3-1 100,-2 0 3276,-2-5-1483,-3-1-1414,-3 4-253,-3 1 182,-3 8 193,-1 1-90,-1 1-346,0 0-21,-9-1-209,6 1-202,-6 0-433,9 2-2477,0 4 1009,3-2 2268,1 5 0,3-6 0,1 1 0</inkml:trace>
  <inkml:trace contextRef="#ctx0" brushRef="#br0" timeOffset="36308">21331 17357 11266,'2'4'3276,"0"0"-1637,-2-4-2137,2 36-446,-5-20-695,0 9 1,-3 1 818,-9-8 1,3-3 0,3-7 0</inkml:trace>
  <inkml:trace contextRef="#ctx0" brushRef="#br0" timeOffset="37360">22014 17165 6812,'3'2'3276,"0"-1"0,-3-1-2173,0 8-137,0 13-708,-2 1-45,0 7-54,-2-9 18,1 1-127,-1 2-39,0-1-11,0-1-11,-2 15-31,2-14-39,-1 8-182,3-17-317,0-2-187,0-1-302,2-3-668,-1-1 1737,1-1 0,0-3 0,0 0 0</inkml:trace>
  <inkml:trace contextRef="#ctx0" brushRef="#br0" timeOffset="37560">22150 17398 11944,'3'-1'0,"0"1"0</inkml:trace>
  <inkml:trace contextRef="#ctx0" brushRef="#br0" timeOffset="38002">22396 17138 6691,'0'6'3276,"0"-1"-325,0-5-2219,-36 5-488,15 11-246,-1-10 1,2 1-1354,5 14 1237,11-10 189,-5 0-217,6-2-123,-4-1-1028,16 3 709,-4-6-176,8 1 25,-5-5-465,10-4 784,-3-1 221,6-3 199,-8 2 1951,1 0-1111,-7 3 366,1 5 637,-7 8-1266,-1 2-171,0 7-117,-1-3-244,-2 14-82,1-11-349,-1 9-309,1-17-392,1-2-680,0-2-100,1-2 1867,0-3 0,0-2 0,0 0 0</inkml:trace>
  <inkml:trace contextRef="#ctx0" brushRef="#br0" timeOffset="38311">22628 17124 11149,'-3'-3'3276,"1"1"-814,-18 35-2028,11-14-392,-1 3 0,-2 5 0,2-3-104,1 9-217,2-6 0,2-1 130,2 10-108,3-10-93,2 8-506,5-12 394,-1-6-129,4-5-39,-3-10 117,2 0-56,1-2 62,0-2 297,-1-2 409,-1-7-151,-4 0 386,-2-1-163,-5 2 66,-4 4-337,-3 2-92,-2 1 92,-1 0-2596,-9-1 1776,5 2 1,1 0 0,9 2 0</inkml:trace>
  <inkml:trace contextRef="#ctx0" brushRef="#br0" timeOffset="38552">22833 17125 13818,'5'6'3276,"-2"-2"-3024,-3-4-123,26 36-1041,-16-13 912,4 3 0,0 1-2374,-11 7 2385,-2 2-891,-9-3 1,-4 2 879,5-14 0,-1 1-60,-9 11 0,-2-1-488,4-16 1,0-1 136,-3 0 1,0 0-990,-3-1 0,-2 0-239,-2 0 1,0-1-1,0-1 1,0 0 1519,-10-1 1,2-1-1,3 1 1,-5-3-1</inkml:trace>
  <inkml:trace contextRef="#ctx0" brushRef="#br0" timeOffset="38929">20703 17015 9502,'-1'-7'3276,"0"1"-1237,1 6 87,0 0-1995,-34 36-1487,19-17 1356,-7 4 0,1 3-67,12-7 0,2-1 299,-2 13-372,3-4 0,5 1-863,7-5 0,2 0 583,-5 1 0,3-1-240,9-1 1,5-1 659,7 4 0,0-3 0,3-1 0,-7-5 0,-1-1 0</inkml:trace>
  <inkml:trace contextRef="#ctx0" brushRef="#br0" timeOffset="39627">21481 17643 6711,'0'6'2609,"1"-1"-2029,-1-5-216,5 0 64,-3 2-8,3 1-39,-5 2 490,-5 8-591,-1-4-53,-6 6 0,-2-7 79,-2-2 27,0-2-45,0-2-207,1-1 269,-5-4-350,9 0 0,-3-4 45,12 0-45,1 0-224,0 1-341,1-1 338,1 1-208,10-9 432,-3 7-106,8-6 109,-6 10 0,0 2 0,0 1-73,-1 2 65,-1 2 16,3 13-13,-7-3 5,2 10 25,-8-9 193,-3-1-2,-3 0 20,-4-3 33,-2-1 915,-23-1-952,17-5-898,-15-1 666,25-6-428,2-1 428,3-4-3,2 0-1036,3-12 860,4 7 6,4-8 83,3 13 916,2 1-726,0 2-55,1 4-45,0 1 112,8 7-39,-9-1 28,5 5 5,-13-3 504,-3 1-262,-8-3-54,7 0-275,-11-2-859,-7 1-67,2-2-821,-11-1 1728,2-8 0,14 5 0,-7-5 0</inkml:trace>
  <inkml:trace contextRef="#ctx0" brushRef="#br0" timeOffset="41410">9996 4793 6647,'-6'-1'2363,"0"0"-1143,6 1-937,-45 14 56,20-9 126,-5 2 1,-8 1 0,5-2-1621,9-3 0,0 0 1299,-2 0 1,-2 1 0,1-1 81,1 0 0,1-1-28,-2 0 1,-1 0-65,0 0 1,-1-1-678,-1 0 1,-1-1 631,0 1 1,-2-1-8,1-2 1,-4 0 0,-1-1 0,3 0-123,2 1 1,2-1 0,-2 0-352,-4 0 0,-4-2 1,0 1-1,4-1 367,5 0 1,3 1 0,0-1 21,-2 0 0,1-1 0,0 0-392,0 0 1,0-1-1,1 0 406,-2 0 0,1-1 1,0-1 54,-6-3 0,0-4 186,9 0 1,-3-4-1,1-1 1,5 1-134,-4-7 0,3-3-65,5 8 1,-1-3-1,1-1 1,5 2 67,2-10 0,6 0-119,1-2 0,2-2-223,1 12 0,1-1 0,2 1 230,1-1 0,0-1 0,2 1 21,-1 0 1,1 0 0,4-2-112,4-4 1,4-4-1,2 0 1,-1 4 160,-2 4 0,1 1 0,1 0-32,3-4 1,2-1-1,0 0 1,0 6-37,-2 6 1,-1 4 0,3-1-49,1 0 0,3 0 0,1-1 0,-2 3 34,3-2 0,-1 1 0,1 1 152,-1 0 1,0 0 0,2 1 0,2 1-190,0 2 0,2 1 0,1 1 0,0 1 0,-3 1 97,5-1 1,-2 1-1,3 0-90,-6 2 0,4-1 1,1 0-1,-2 1 1,-4 3 16,1 2 1,-3 2 0,1 2-7,1 1 1,2 3 0,0 0 0,-2 0 41,2 2 1,-2 1-1,2 2-23,-4-2 1,2 2 0,0 1 0,0 3 27,-2 4 0,0 2 0,0 2 0,-1 0 0,-2-2 80,4 4 0,-3-2 0,2 3-100,-4-3 0,1 2 1,1 1-1,-1 0 1,-4-3-8,-1 1 0,-4-2 0,1 2 22,0 0 0,-1 2 0,1 1 0,-1-3-21,-1 2 0,0-1 0,0 1 0,4 6 1,-1 2 0,-2-2 19,0 1 1,-3-1-10,-3-4 0,0 2 0,-2 0 25,-3-2 0,-3 1 1,1-1-28,1 0 0,1-1 0,-2 0 55,-5 2 1,-2-1-1,-1-3-371,0-3 1,-2-3 382,-2 5 1,-4 0 32,-6-9 1,-5-1 0,1-2-52,0 0 0,-1-1-20,-2 0 0,-3 0 1,2-3 10,0-2 1,-1-3-55,1 0 1,-2-1 0,0 0 31,-4 0 1,0 0 278,3-1 0,-1-1 1,0 0-352,-3 0 0,0-1 0,1-1-141,3-1 0,-1 0 0,1 0 364,-2 0 1,0 0 0,0-1-559,4-2 1,0-1 0,4 1-123,3-1 1,2-1-382,-4-2 1,1-2-2397,0-9 3267,12 0 0,2-1 0,-1 2 0,2-12 0</inkml:trace>
  <inkml:trace contextRef="#ctx0" brushRef="#br0" timeOffset="42861">8358 3714 6546,'16'-11'1856,"-2"2"-879,-14 9 2299,0 0-1307,26-31-1524,-19 23-501,8-9 0,-4 4 252,-10 13 764,-1 0-495,-3 5 55,0 3-32,-5 9-236,-3 8-3448,-2 6 3220,4-13 0,1 0-24,-1 1 0,0 0-778,-7 12 1,0-2 708,6-11 1,1-1-341,-5 8 0,1-2-145,4-8-124,1-2-361,2-4-501,0-2 1801,1-2-261,-3-2 0,4-2 0,-2-1 0</inkml:trace>
  <inkml:trace contextRef="#ctx0" brushRef="#br0" timeOffset="43061">8248 3714 11720,'4'3'2969,"-2"-2"-1648,-2-1-1049,13 32-778,-1-10 506,0 3 0,1 1-931,-2-10 1,0 0 909,0 0 0,2 1-1096,11 9 1,1-1 1114,-9-9 1,0-1-44,8 7 0,-1-3-50,-1-4-1025,3-2 163,-10-5-623,1-1-1190,-9-5 2770,-3-2 0,-2 0 0,-1 0 0</inkml:trace>
  <inkml:trace contextRef="#ctx0" brushRef="#br0" timeOffset="43431">8180 4288 10608,'-3'-6'3276,"0"1"-1984,3 5 497,0 0-1783,23 39-1512,-8-16 1506,1 4 0,2 1 275,4 1-774,-2-7 1,1-1-353,3 3 222,-6-8 1,-1-3-2649,-1-7 0,-6-5 2758,0-9 1,-7 4 0,-2-4 0</inkml:trace>
  <inkml:trace contextRef="#ctx0" brushRef="#br0" timeOffset="43611">8453 4274 1722,'8'0'3276,"-2"0"0,-6 0-248,-7 37-2700,-1-8 286,1 2 1,-3 4-307,-3-1 0,-3 3 0,0-2-692,5-11 1,1-1 0,-1 1 400,-2 4 1,-2 2-1,1 1 1,0-4-18,-3 5 0,0-3-20,1 2 1,-1-1-158,2-1 0,-1-1-119,2-1 1,1-1 57,1-2 0,0 0-1401,-1 9 1,0 0 1091,6-15 1,0 0 0,-1 5 0,2-4 0,3-11 0</inkml:trace>
  <inkml:trace contextRef="#ctx0" brushRef="#br0" timeOffset="46612">22355 16688 4917,'3'7'2024,"-1"-1"-640,-2-6 920,0 0-2096,-12-1-206,7 1 375,-9-1-425,7 0 16,1 1-505,-11 0-471,1 4 241,-3 0-163,-7 9 300,10-4 645,-6 4-19,4-5 0,0 0 998,-8 4-692,-4 2-55,-2 5-413,20-6-1473,-7 1 1,-2 2 1319,5-3 1,1 0-1,-7 7 1,4-4-1</inkml:trace>
  <inkml:trace contextRef="#ctx0" brushRef="#br0" timeOffset="46679">21768 17043 6630,'-26'10'-150,"0"0"1,-9 4 0,14-4 0,3-1 0,4-2-1</inkml:trace>
  <inkml:trace contextRef="#ctx0" brushRef="#br0" timeOffset="47812">21522 17193 3374,'-4'-1'1624,"1"0"1652,3 1-1172,4-2-682,0 0-767,6-2 237,0-1 177,24-12-845,-8 2-310,-4 2 1,1-1 138,-6 3 0,0 0-26,1-1 0,2-2 26,1-1 0,0 0-1,2-1 0,2-2 5,-1 0 0,4-2 1,1-1-1,-1 0-701,-1 2 0,0-1 1,0 1-1,1-2 686,-3 2 0,2 0 0,0-1 0,0 0 0,-1 1-498,2-2 1,0 1 0,-1 0 0,-2 1 484,2-1 0,-1 1 0,0-1-443,1 0 1,0 0 0,-1 0 424,2 0 0,-1-1 0,0 0-14,0 1 0,-1 1 1,4-3 45,-6 4 0,3-1 1,1-2-1,0 1 1,-1 0-1,-2 2-43,2-2 1,-2 2 0,0 1 0,2-3 12,-2 2 0,2-1 0,1-2 0,0 1 0,-2 1 0,-2 2 36,6-4 0,-4 2 0,1 0-49,-1 0 0,1-1 0,-1 1-1,0 0 0,0 1 0,-1-1-19,0 0 1,0 1-1,0-1-1,-1 1 1,-1 1 0,3-3-114,-1 2 0,2-3 0,2-1 0,-1 1 1,-3 2 133,5-4 0,-2 2 0,1-1 0,-3 2 0,2-1 0,0 0 0,-1 0 0,-2 2 0,0 0 0,-3 2 0,1-1 198,0 0 0,0 1 0,-1-1-172,0 0 0,0 1 0,0-1 20,-1 1 1,0 1-1,0-1-42,7-7 1,2-1 10,-5 5 0,1-1 1,1-1-1,-2 3 25,-3 1 0,-1 2 1,1-2-39,2-1 0,2-1 0,0 0 0,-3 3-2,4-3 0,-2 3 0,2-2 0,0 1 0,0 0 0,0 0-4,1 0 0,-1 0 2,0 0 1,2-2 11,-3 4 1,2-3-1,1-1 1,-2 3 9,-3 1 1,-2 1 0,1-2-139,4 0 0,1-2 0,1 0 0,-5 2 119,4-3 1,-3 3 315,0 0 1,-1 0-314,-1 0 1,0 1-4,-2 1 0,0 0 0,-1 1 1,1-1 98,4-2 1,2-2 0,-2 1-32,0 0 0,0 0-55,1 0 1,2-1 0,-3 2 439,-3 1 0,-1 2-437,1 0 0,1-2-13,-1 2 1,2-2 0,-1 1-4,3-3 1,2 0 46,-2 0 0,4-3 1,1 0-1,-4 2 162,2-1 1,-1 0-210,-1-1 0,1-1 0,-3 3-1,-2 3 0,-2 2-20,2-6 1,1 0 54,-3 5 1,1 1-40,1-4 0,2-2-19,-5 5 1,2-2-1,-2 2 20,0 0 1,1-1 2,0 0 0,2-1 0,-2 1-503,-2 2 0,-1 1 486,0-1 0,1-1-247,-1 1 0,1 0 247,-1 0 0,-1-1 115,0 1 1,0-1-141,11-10 0,0-1 7,-11 9 0,0 1-3,8-10 0,0 2 30,-2-2 8,0 2-6,-1 0 6,-1 1 1537,1 0-1547,1 0 0,2-2-122,-9 9 1,1-1 131,10-9 0,-1 0 765,-10 10 1,0 0-766,8-9 0,1 0 13,-6 5 0,0-1-13,5-5 0,1-2 70,-6 4 1,0-2 0,-1 3-343,0-1 1,-1 0 271,0 0 0,1-2 0,-2 3 80,-3 3 0,-1 1-64,0 0 1,0-1-31,7-9 0,1-1 13,-5 7 0,2-2-18,0 0 1,3-4 0,1-1 0,-1 3-438,1-3 0,0 3 0,0-2 464,-2 3 0,1-1 1,0 1-1,-1 1 15,2-3 1,-1 2-1,-2 2-19,3-4 1,-1 1-1,0 0 0,0-1 107,-2 2 1,2-2-74,-3 4 1,1-3 0,0 0-1,-1 2 394,-2 3 1,-1 1-1,2-2-411,0-1 0,2-3 0,0 1 0,-2 2-200,3-3 0,-2 1 180,1 2 0,0-2 0,0 1-60,3-4 1,0 0 93,-3 5 1,0 0 0,2-2-35,-1 2 0,1-1 1,1 0-1,-1 0 9,-1 3 1,0 0 0,1 1-1,-1-2-10,4-3 0,1-2 0,0 1 0,-1 1 3,2-2 0,0 1 0,-1 2 34,-5 5 0,-1 1 1,1 0 5,-1-1 0,1 1 0,0-1-473,0 0 1,1-1 0,-1 1 448,1 0 1,-1 0 0,2-1 125,-1 0 1,2-2-1,0 1 1,0-1-320,1-1 1,0 1 0,1-1 0,-1 0 168,1 1 1,-1-1 0,1 0 0,-1 1-87,0 0 0,0 1 0,-1 0 1,-1 1 90,0 0 0,0 0 0,0 1-20,1-1 0,-1 0 0,1 0-23,-1 1 0,0-1 0,2-2 43,1 0 0,2-3 0,1 0 0,0-1 0,-3 3 19,-3 3 1,-1 2-1,0-1 1,2-2-32,2-2 1,3-4 0,2 0 0,0-1 0,-2 2-1,-4 3 58,4-4 0,-3 4 0,1-2-46,-2 2 0,2-2 0,-1 0 0,-1 2-21,-2 1 1,-1 1-1,-1 0 21,0 1 0,-1 1 0,2-4-19,0-1 1,2-4-1,2-1 1,-1 0 0,-3 4-8,1 0 0,-2 1 1,2-1 49,-2 1 0,3-3 0,0-1 0,-1 2 0,-4 4-24,4-4 0,-2 4-249,0-1 0,-1-1 249,-1 2 0,1 0 14,-2 0 0,-1 1 262,-1 1 1,0-1-480,0-5 1,0-3 0,-1 2 318,-2 4 0,-1 0-37,1-1 1,0-3-1,-3 4-79,-1-4 796,-2 6-883,-3 5 1209,-1 0-1449,-1 6 2504,0 1-2558,-1 6 1413,-1 2-1866,0-1 922,0 1-1390,-7 0 1302,-2-3 0,2 3 0,1-1 0</inkml:trace>
  <inkml:trace contextRef="#ctx0" brushRef="#br0" timeOffset="49013">24581 8712 12767,'4'5'1418,"-1"-1"214,-3-4-1349,8 37 36,-2-7-714,0 2 0,1 3 430,-3-9 0,0 0-1406,-1 2 1,1-1 1370,-1 0 0,1 1 14,-1 1 0,0 2 0,0-2 1,0-3 0,-1 0-782,2 12 0,-1-3 725,-1-10-47,0-6 80,-1-8-86,0-5 189,-1-4-990,5-15 440,5-22 277,-4 15 0,1-3 307,0-4 1,2-3 0,-1 2-152,0-1 1,1 1 22,-2 3 0,1-1 0,-1 0-270,0-1 0,0 0 1,1 2 250,2 3 1,1 0 18,-1-9 0,1 5 11,8 12 104,-5 8 64,0 4-16,3 7-37,1 6 22,-4 4 1,0 5-74,-1 4 1,0 3-992,1-1 0,-2 2 916,-2 0 0,-2 0-64,0 10 602,-2-4-932,-2-5 1877,0-5-4760,2-3 2801,1-16 1,-1 2 0,-1-12 0</inkml:trace>
  <inkml:trace contextRef="#ctx0" brushRef="#br0" timeOffset="49264">25182 8794 10863,'6'6'1638,"-7"13"0,-4 4-1046,-2 0-1650,-1 10 0,0 2 943,3-1 388,2-12 0,3-1-629,7 0 1,3-3 58,2 1 332,4-6 1,1-4-36,1-13 160,3-5-169,-8-7 298,-3-4 185,-6 0 1,-2-2-175,-7-16-119,3 14 1,-2 1-185,-11-9-204,3 11 11,0 3-350,0 1-2731,-11-7 3067,7 6 1,-1 2 0,10 8 0</inkml:trace>
  <inkml:trace contextRef="#ctx0" brushRef="#br0" timeOffset="50013">25414 8699 11325,'9'18'925,"-1"0"1,5 5-923,-9 1 0,1 0-1,9 5 18,-7-6 0,0 1-20,10 2 33,-9-5 1,-2-4 202,-3-9 89,-2-2-37,-1-5-137,-2-2-151,-1-2-322,-6-21 70,4 3-853,1 1 0,1 0 962,6-14-88,0 15 0,0-1-1183,1-1 1,1 0 1410,1-2 0,0 0-1016,1 1 0,0-2 852,0 0 1,1-2 0,0 2-166,1 0 0,0 1 232,1-6 1,-1 3 648,0 10-946,-6 14 2160,-2 1-1737,7 9 2910,2 4-2936,2 4 45,1 1-37,-4-4 264,2 2 246,-1 1 1409,2 3-1521,-2 5 0,0 2-319,3 10-1127,-3-7 0,-1 0 1040,-1 6-31,-3-11 0,0-1-320,2 10 357,2 5 187,-3-17 77,-3-10 74,0-2-58,-2-10-286,-1-4-241,0-5 241,0-6 1991,0-5-2046,0 2 0,0-3-79,-2-5 0,0-1-1411,6-1 1,0 0 1491,-3-2 0,1 0 30,5 7 0,1 2-1111,-3-1 0,1 0 1201,-1 2 1,1 0 103,7-14-64,-4 16 1,0 3-108,1-1 3,3 0 50,-7 19 2440,4 12-2393,-2 3-94,5 12 18,-5-1-1,-1 0-3,2 8-20,-2-7 0,-1-2 0,-2-5 3,0-4 302,-2-7 34,-1-5 179,1-8-983,-1-17 314,2-4 151,1-12-412,1 4 415,3-1 31,1-1 246,0 10 0,2 1-129,1-2-394,5-6 316,-10 24-70,3 4-6,-2 4 3,5 3-213,12 19-375,-7-5-534,-4-3 0,1-1 638,5 4-598,2-2 1112,3-2-1858,0-4 176,2-5 1195,-4-3 1,-8-2 0,-6-1 0</inkml:trace>
  <inkml:trace contextRef="#ctx0" brushRef="#br0" timeOffset="50513">26452 8371 6739,'2'8'3276,"0"-2"0,-2-6-1243,0 0-1935,-35-15 53,19 19-61,-10-3 0,1 6-201,13 15 0,4 4-286,-1-5 1,1-1 351,2 4 0,2-2-8,5-2-73,-4-3 3,12-4-93,1-4 118,18-16 36,-7-1-385,2-14 436,-10 4 682,-1 0-455,2-4-152,-6 12-64,2-2 20,-6 14 193,0 2-124,3 5-89,2 3 0,2 2 25,8 6-75,4-2-878,0-2 998,1-6 134,-7-8-595,4-3 489,2-4-42,2-7 0,3-3-56,-5-1 0,1-2-744,5-3 1,-1-1 677,-7 2 0,-4-1-40,-6 5 0,-1-1 30,-1 0 0,-2-2 76,-5-1 0,0-1-3,4 0 1,-1-3 78,-6-4 1,-4-3-1,2 2 190,3 3 0,-1 1-13,-3-1 0,-1-2 0,-2 6 520,-7-1-381,-1 9-322,0 8-70,-1 5 1060,-1 8-1099,-7 18 4,13-3 0,2 2-404,0 0 1,1 2 442,2 2 1,3 0 51,9 0 0,3-1-13,-2-7 1,2 0-434,10 3 1,5 1 0,1-3 408,8-1 1,1-4-49,-6-1 0,0-1 0,1-2-805,7-1 1,0-4 459,-9-3 1,-1-2-231,2 0 1,-1 0-481,0-1 1,0-1-556,-1 0 1,0 0 1498,4-2 0,-1 0 0,0 1 0,1-4 0</inkml:trace>
  <inkml:trace contextRef="#ctx0" brushRef="#br0" timeOffset="50766">24649 9477 15335,'1'4'-35,"17"-3"0,11-6-785,1-2 1,5-3 0,2-1 0,0 0 877,-3 3 1,0 0 0,1-1 0,2 0-194,-4 0 0,2-1 0,2-1 1,0 1-1,-1-1 0,-2 2 256,-1-1 0,-3 2 0,1-1 0,0 0 0,4 0-139,-4 0 1,3 0 0,1-1 0,2 1 0,0-1 0,-1 0 0,0 0 0,-1 1 5,-1 0 1,-2 0 0,0 1 0,0-1 0,0 1 0,3-2 0,2 1-49,-5 0 0,1 1 0,2-1 1,1 0-1,1-1 0,0 0 1,1 1-1,0-1 0,1 0 0,-1 0 1,-1 1-1,0-1-214,0 1 1,-1 0 0,1-1 0,0 1 0,0 0 0,0-1 0,-1 1 0,1 0 0,-1 0 0,0-1 0,-1 1 0,0 0 124,4-1 0,-1 0 0,-1 0 0,1 1 0,-1-1 0,-1 0 0,1 0 0,-1 1 0,-1 0 0,0 0 0,5-2 0,1 1 0,-1 0 0,0 0 0,-1 0 0,-4 1 1,-2 0-1,-6 2 0,-1-1 0,1 0 0,-1 0 0</inkml:trace>
  <inkml:trace contextRef="#ctx0" brushRef="#br0" timeOffset="51481">25468 9518 7789,'-1'-5'3276,"-1"0"0,2 5-2816,-2 43-1319,5-14 861,-1-2 1,1 5 0,0-2-1642,2-5 1,2-1 1411,1 9 1,1 1 156,0-8 1,0 1 0,0-2-549,1 3 0,1-1 618,1 6 0,1-3-20,0-3 314,-9-19 193,-2-2-638,-3-7-750,-11-11 523,-2 0 2139,-9-9-1851,7 8 1,-1 1 142,-9-6 194,-5 6 1,-2 4 7,9 9 0,-1 3 798,-5-2 1,2 3-903,6 4 0,3 3 45,4 2 0,1 0-190,-2 7-6,0 6 681,24 2-796,15-9 115,7 3-439,0-18 0,1-5 190,7-5-1223,-5 1 1,3-5 651,-8-3 1,2-4 0,1-1 0,-3 2-31,-3 3 1,-2 1 0,2-2 29,3-2 1,3-3 0,-1 1 0,-5 1 639,-3 0 0,-4 2 1,0 0-1,-2 0 1</inkml:trace>
  <inkml:trace contextRef="#ctx0" brushRef="#br0" timeOffset="51614">25933 9723 11275,'6'6'3276,"0"-2"-2620,-7 31-1281,4-9-1014,-2-3 1,1 1-1639,7 1 0,4-5 2457,-7-11 1,3 1 0,-9-10 0</inkml:trace>
  <inkml:trace contextRef="#ctx0" brushRef="#br0" timeOffset="51780">25755 9491 13041,'34'-12'-1093,"1"1"1,-5 0 0,-4 3 272,-2 1 1,-14 4 0,1 0 0</inkml:trace>
  <inkml:trace contextRef="#ctx0" brushRef="#br0" timeOffset="52068">26220 9504 12081,'-7'0'1726,"2"-1"-1547,-12 14 0,-3 5-61,4-1-232,0 1 0,-2 5 0,4-2-362,5 10-1130,3 7 1219,12-17 60,5-11-81,2-2 318,3-2 15,9 3 63,8 1 60,-4 2-14,0 3 38,-17-3-192,-2 2 229,-4 0 45,-3 0-300,-7 4-2035,-9-4-1096,0-1 3027,-10-7 0,16-5 0,-2-1 0</inkml:trace>
  <inkml:trace contextRef="#ctx0" brushRef="#br0" timeOffset="52264">26438 9327 13168,'2'7'1619,"0"-1"-1502,-2-6 1045,10 40-1215,4-13-816,-5-3 1,0 4 0,-1-2 470,0-5 0,-1 0-695,4 5 1,1 3 0,-3-3 545,-6-2 1,0-2 0,7 3 0,-1-2 0,-7-5 0</inkml:trace>
  <inkml:trace contextRef="#ctx0" brushRef="#br0" timeOffset="52417">26370 9518 14689,'4'5'1811,"-1"-1"-1811,17-13 0,7-7-1199,6 2 407,-6 2 1,8-3 0,1 0 0,-5 2-848,3 1 1,0 0 1520,-4 2 0,5-2 1,-2 0-1,-6 3 0,10-2 1,-16 5-1,0 0 0</inkml:trace>
  <inkml:trace contextRef="#ctx0" brushRef="#br0" timeOffset="52869">26821 9341 9777,'4'1'1929,"0"1"-1301,7 17 1,2 7-1553,-1-3 713,0 0 0,2 3 0,-1-3-2638,2 4 2269,5 6 399,-7-15 1410,-6-12-1002,-1-5 17,-9-13 327,0-5 169,-4-4 116,1-2-832,2-3 0,2-3-91,1 1 0,2 1 280,0-6 0,2 0-262,1 6 0,3 2-175,6-7-104,-4 3-86,10 6-2403,4-1 608,5 13 2099,3 3 1,-18 8 0,-3 4 0</inkml:trace>
  <inkml:trace contextRef="#ctx0" brushRef="#br0" timeOffset="52981">27230 9327 8226,'2'6'3276,"-1"0"-3148,3 12 1,0 5-36,1-1-93,0 5 0,1 1-1448,4 6 90,-4-17-1919,3 3 3127,-6-22 0,-1 2 0,-1-3 0</inkml:trace>
  <inkml:trace contextRef="#ctx0" brushRef="#br0" timeOffset="53365">27107 9108 8898,'-9'-15'3276,"2"3"0,7 12-2640,0 0-3016,60-11 2310,-27 8 45,-7-1 1,4-1 0,-1 2-56,5 1 0,-1 1-80,-10 0 1,2 0-98,3 0 1,5 0 0,1-1 0,-3 1-241,-3-1 0,-2 1 1,1-1 469,10 0 1,1 1 0,-3-1-6,0-1 0,-3 1 33,-6-1 1,-3 1 62,8-1 87,2-1 2186,-19 4-1681,-8-1-656,0 1-98,-4 0 1135,3 0-956,6-2 1678,5-1-1650,3-2 1,4-1-22,9-3 0,1 0-1727,2-2 1,1 1 1632,-9 1 1,0 1-1,1-2 32,5-2 0,1-1 0,-2 0-781,-5 3 0,-1-1 0,2-1 753,-2 1 1,1 0 0,1-2-1,1 0-323,0 0 0,2-2 1,0-1-1,0 1 1,-3 2 298,3-3 0,-1 2 0,1-1-250,3-1 1,3-2 0,-1 0-1,-5 3 209,-1 2 0,-2 1-210,5-2 0,-2 1 50,-10 5 0,-1 0 387,2 0 0,-3 1-3437,-8 4 3354,-30 11 1,12-4 0,-18 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732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5639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506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BapezhpVbkebQ9mL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ZH8WLse8K5D7gy1G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tiff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tiff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4.xml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tiff"/><Relationship Id="rId7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customXml" Target="../ink/ink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.tiff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8.xml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customXml" Target="../ink/ink9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wuVq3hz91B8vSM51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5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8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Smoothing </a:t>
            </a:r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timeplots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21373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Lowess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(locally weighted scatterplot smoothing)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5" y="1962330"/>
            <a:ext cx="5343849" cy="36340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425" y="1962330"/>
            <a:ext cx="5419873" cy="3634094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1136286" y="2404454"/>
            <a:ext cx="1361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Moving average</a:t>
            </a:r>
            <a:endParaRPr kumimoji="1" lang="ko-KR" altLang="en-US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0302" y="2770110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01647" y="2770109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552992" y="2771670"/>
            <a:ext cx="382555" cy="199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803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29101 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5112938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distributions: considerations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sqrt)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</p:txBody>
      </p:sp>
    </p:spTree>
    <p:extLst>
      <p:ext uri="{BB962C8B-B14F-4D97-AF65-F5344CB8AC3E}">
        <p14:creationId xmlns:p14="http://schemas.microsoft.com/office/powerpoint/2010/main" val="1484151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63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z-Scores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019516" cy="4033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compare different values in different units,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values should be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standardized!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i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-scores: mean = 0, standard deviation = 1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standardized values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= using standard deviation as 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ruler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elements: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shifting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scaling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047" y="1941828"/>
            <a:ext cx="1347696" cy="8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77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Shifting and rescaling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256" y="931606"/>
            <a:ext cx="3686386" cy="25404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633" y="858948"/>
            <a:ext cx="2146041" cy="30511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9224" y="940937"/>
            <a:ext cx="3599503" cy="25404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9696" y="3741114"/>
            <a:ext cx="7849085" cy="216667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045691" y="1154364"/>
            <a:ext cx="1361552" cy="698535"/>
            <a:chOff x="5990310" y="1206328"/>
            <a:chExt cx="1361552" cy="698535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6096000" y="1903445"/>
              <a:ext cx="877079" cy="141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5990310" y="1206328"/>
              <a:ext cx="13615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Subtract recommended </a:t>
              </a:r>
              <a:r>
                <a:rPr lang="en-US" altLang="ko-KR" sz="12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weight: 74 kg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624" y="4148641"/>
            <a:ext cx="1684543" cy="22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558F0-6403-8B4B-BAB9-DE6607017180}"/>
              </a:ext>
            </a:extLst>
          </p:cNvPr>
          <p:cNvSpPr/>
          <p:nvPr/>
        </p:nvSpPr>
        <p:spPr>
          <a:xfrm>
            <a:off x="4041559" y="2782669"/>
            <a:ext cx="4093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https://forms.gle/BapezhpVbkebQ9mL7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26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72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 models: When is a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z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-score big?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867746"/>
                <a:ext cx="8745086" cy="5361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you’ve got a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-score of 3. How surprising your observation is?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answer this question, you need a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model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your data’s distribution.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“All models are wrong, but some are useful.” 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George Box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600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Most popular model: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Normal models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(bell-shaped curves)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unimodal, symmetric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mean,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standard deviation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Why Greek? These are parameters of the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not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numerical summaries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data</a:t>
                </a: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Numerical summaries of the data: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𝑠</m:t>
                    </m:r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still call the standardized value a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z-score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1228725" lvl="2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 ~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: standard Normal model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867746"/>
                <a:ext cx="8745086" cy="5361468"/>
              </a:xfrm>
              <a:prstGeom prst="rect">
                <a:avLst/>
              </a:prstGeom>
              <a:blipFill>
                <a:blip r:embed="rId6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7047928" y="5449150"/>
            <a:ext cx="3167062" cy="790679"/>
            <a:chOff x="7047928" y="5449150"/>
            <a:chExt cx="3167062" cy="7906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85425" y="5489386"/>
              <a:ext cx="1229565" cy="69163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47928" y="5449150"/>
              <a:ext cx="1259633" cy="790679"/>
            </a:xfrm>
            <a:prstGeom prst="rect">
              <a:avLst/>
            </a:prstGeom>
          </p:spPr>
        </p:pic>
        <p:cxnSp>
          <p:nvCxnSpPr>
            <p:cNvPr id="14" name="직선 화살표 연결선 13"/>
            <p:cNvCxnSpPr/>
            <p:nvPr/>
          </p:nvCxnSpPr>
          <p:spPr>
            <a:xfrm>
              <a:off x="8438190" y="5834618"/>
              <a:ext cx="47586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7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23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Normality assumption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7123104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All models make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assumptions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which should be carefully examined.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Nearly normal condition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(it’s sufficient):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shape: unimodal, symmetric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check it with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histogram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or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normal probability plot.</a:t>
            </a:r>
          </a:p>
          <a:p>
            <a:pPr lvl="1"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86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720785-54B0-E545-A6B2-2FB0DC789247}"/>
              </a:ext>
            </a:extLst>
          </p:cNvPr>
          <p:cNvSpPr/>
          <p:nvPr/>
        </p:nvSpPr>
        <p:spPr>
          <a:xfrm>
            <a:off x="4015687" y="2782669"/>
            <a:ext cx="41118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https://forms.gle/ZH8WLse8K5D7gy1G9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44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39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68–95–99.7 Rule 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875207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68% of the data fall within 1 standard deviation, 95% within 2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std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99.7% within 3 std.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-score = 1 means, you are 84%! Why?    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066" y="1838684"/>
            <a:ext cx="7213868" cy="26858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80126" y="1424610"/>
            <a:ext cx="223170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100-(50-68/2) = 84%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35C3BD-96A6-9948-A947-CAEE1A6AE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312" y="2034505"/>
            <a:ext cx="3086100" cy="850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DBD0948-4BC8-704F-AC7C-4A4414CB1AEB}"/>
                  </a:ext>
                </a:extLst>
              </p14:cNvPr>
              <p14:cNvContentPartPr/>
              <p14:nvPr/>
            </p14:nvContentPartPr>
            <p14:xfrm>
              <a:off x="6111000" y="657720"/>
              <a:ext cx="1657800" cy="12088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DBD0948-4BC8-704F-AC7C-4A4414CB1A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4800" y="641520"/>
                <a:ext cx="1690200" cy="12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0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15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Finding Normal percentiles</a:t>
            </a: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5702074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table of Normal percentiles (Table Z in Appendix D)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 google it!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306" y="1481937"/>
            <a:ext cx="9280849" cy="25181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559" y="4326296"/>
            <a:ext cx="6261596" cy="4501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텍스트 상자 15">
            <a:extLst>
              <a:ext uri="{FF2B5EF4-FFF2-40B4-BE49-F238E27FC236}">
                <a16:creationId xmlns:a16="http://schemas.microsoft.com/office/drawing/2014/main" id="{4351119E-8B14-9341-A7DB-C9E87790CA20}"/>
              </a:ext>
            </a:extLst>
          </p:cNvPr>
          <p:cNvSpPr txBox="1"/>
          <p:nvPr/>
        </p:nvSpPr>
        <p:spPr>
          <a:xfrm>
            <a:off x="1136286" y="4991255"/>
            <a:ext cx="32964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p-to-z is same: Table Z again.</a:t>
            </a:r>
          </a:p>
        </p:txBody>
      </p:sp>
    </p:spTree>
    <p:extLst>
      <p:ext uri="{BB962C8B-B14F-4D97-AF65-F5344CB8AC3E}">
        <p14:creationId xmlns:p14="http://schemas.microsoft.com/office/powerpoint/2010/main" val="14080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04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3389" y="2120740"/>
            <a:ext cx="104652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04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Comparing distributions, Normal model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53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Normal probability 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697992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Original value against normal scores (theoretically expected value):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Similar to Q-Q plot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(quantile-quantile plot)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61998" y="1917960"/>
            <a:ext cx="5365577" cy="3027543"/>
            <a:chOff x="661998" y="1917960"/>
            <a:chExt cx="5365577" cy="30275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998" y="2283077"/>
              <a:ext cx="5365577" cy="2662426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3632036" y="1917960"/>
              <a:ext cx="982961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symmetric</a:t>
              </a:r>
              <a:endParaRPr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956334" y="1761889"/>
            <a:ext cx="4801862" cy="3183614"/>
            <a:chOff x="5956334" y="1761889"/>
            <a:chExt cx="4801862" cy="318361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6334" y="1761889"/>
              <a:ext cx="4801862" cy="3183614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8958127" y="1917960"/>
              <a:ext cx="743858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skewed</a:t>
              </a:r>
              <a:endParaRPr lang="en-US" altLang="ko-KR" sz="14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4DD0504-3265-704B-AE9C-CAF422B4FD4A}"/>
                  </a:ext>
                </a:extLst>
              </p14:cNvPr>
              <p14:cNvContentPartPr/>
              <p14:nvPr/>
            </p14:nvContentPartPr>
            <p14:xfrm>
              <a:off x="1585080" y="1838520"/>
              <a:ext cx="1511280" cy="34714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4DD0504-3265-704B-AE9C-CAF422B4FD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5720" y="1829160"/>
                <a:ext cx="1530000" cy="34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4EEBB64-E325-4C45-9D34-CE1911B2DBD8}"/>
                  </a:ext>
                </a:extLst>
              </p14:cNvPr>
              <p14:cNvContentPartPr/>
              <p14:nvPr/>
            </p14:nvContentPartPr>
            <p14:xfrm>
              <a:off x="699480" y="367560"/>
              <a:ext cx="10470240" cy="60512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4EEBB64-E325-4C45-9D34-CE1911B2DB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0120" y="358200"/>
                <a:ext cx="10488960" cy="60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17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Procedure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3123163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00177FD-6E5F-E744-B8B5-7FF0790D02C0}"/>
                  </a:ext>
                </a:extLst>
              </p14:cNvPr>
              <p14:cNvContentPartPr/>
              <p14:nvPr/>
            </p14:nvContentPartPr>
            <p14:xfrm>
              <a:off x="1504440" y="1477800"/>
              <a:ext cx="5547960" cy="2247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00177FD-6E5F-E744-B8B5-7FF0790D02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8240" y="1461600"/>
                <a:ext cx="5573520" cy="22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935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740C6A-89BE-594C-B211-50858F2E411D}"/>
              </a:ext>
            </a:extLst>
          </p:cNvPr>
          <p:cNvGrpSpPr/>
          <p:nvPr/>
        </p:nvGrpSpPr>
        <p:grpSpPr>
          <a:xfrm>
            <a:off x="2792705" y="501722"/>
            <a:ext cx="8963867" cy="748762"/>
            <a:chOff x="2792705" y="501722"/>
            <a:chExt cx="8963867" cy="74876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42F845-DEB2-334A-A5F7-7F8E74C11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1728" y="1007060"/>
              <a:ext cx="8774844" cy="24342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38B625-DC8E-924E-A6A9-96E3539BDA1C}"/>
                </a:ext>
              </a:extLst>
            </p:cNvPr>
            <p:cNvSpPr/>
            <p:nvPr/>
          </p:nvSpPr>
          <p:spPr>
            <a:xfrm>
              <a:off x="2792705" y="501722"/>
              <a:ext cx="655949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Data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AD564-B17F-6744-B51F-5F380AB7DB12}"/>
              </a:ext>
            </a:extLst>
          </p:cNvPr>
          <p:cNvGrpSpPr/>
          <p:nvPr/>
        </p:nvGrpSpPr>
        <p:grpSpPr>
          <a:xfrm>
            <a:off x="2801414" y="1333059"/>
            <a:ext cx="8955158" cy="1999702"/>
            <a:chOff x="2801414" y="1333059"/>
            <a:chExt cx="8955158" cy="19997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BED177-946C-5B4C-BF4C-EE3F28DAB1CF}"/>
                </a:ext>
              </a:extLst>
            </p:cNvPr>
            <p:cNvSpPr/>
            <p:nvPr/>
          </p:nvSpPr>
          <p:spPr>
            <a:xfrm>
              <a:off x="2801414" y="1550578"/>
              <a:ext cx="1071127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1. Sorting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4E51AD-171A-1349-A234-4B5E0E143B5B}"/>
                </a:ext>
              </a:extLst>
            </p:cNvPr>
            <p:cNvCxnSpPr/>
            <p:nvPr/>
          </p:nvCxnSpPr>
          <p:spPr>
            <a:xfrm>
              <a:off x="3132398" y="1333059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B0FFEF-E6BA-524B-91C8-AECDE7DCE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9955" y="2085867"/>
              <a:ext cx="8856617" cy="124689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E6DA3C-CE42-DA46-B35E-ED82133267D2}"/>
              </a:ext>
            </a:extLst>
          </p:cNvPr>
          <p:cNvGrpSpPr/>
          <p:nvPr/>
        </p:nvGrpSpPr>
        <p:grpSpPr>
          <a:xfrm>
            <a:off x="2205215" y="3428256"/>
            <a:ext cx="9502552" cy="2539104"/>
            <a:chOff x="2205215" y="3428256"/>
            <a:chExt cx="9502552" cy="253910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51C92C1-FB6D-F743-9E00-B47F394A26A1}"/>
                </a:ext>
              </a:extLst>
            </p:cNvPr>
            <p:cNvSpPr/>
            <p:nvPr/>
          </p:nvSpPr>
          <p:spPr>
            <a:xfrm>
              <a:off x="2801414" y="3645775"/>
              <a:ext cx="8339078" cy="799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2. Percentile, </a:t>
              </a:r>
            </a:p>
            <a:p>
              <a:pPr>
                <a:lnSpc>
                  <a:spcPct val="160000"/>
                </a:lnSpc>
              </a:pPr>
              <a:r>
                <a:rPr lang="en-US" altLang="ko-KR" sz="1200" b="1" dirty="0">
                  <a:latin typeface="Seravek Light" charset="0"/>
                  <a:ea typeface="Seravek Light" charset="0"/>
                  <a:cs typeface="Seravek Light" charset="0"/>
                </a:rPr>
                <a:t>        </a:t>
              </a:r>
              <a:r>
                <a:rPr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If there are N numbers, percentile can be calculated as 100*((1-0.5)/N), 100*((2-0.5)/N), 100*((3-0.5)/N), …, 100*((N-0.5)/N)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CF26919-2D9E-6647-B004-DFC20895277C}"/>
                </a:ext>
              </a:extLst>
            </p:cNvPr>
            <p:cNvCxnSpPr/>
            <p:nvPr/>
          </p:nvCxnSpPr>
          <p:spPr>
            <a:xfrm>
              <a:off x="3132398" y="3428256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0E14A5A-B040-634D-9060-2585FA207D86}"/>
                </a:ext>
              </a:extLst>
            </p:cNvPr>
            <p:cNvGrpSpPr/>
            <p:nvPr/>
          </p:nvGrpSpPr>
          <p:grpSpPr>
            <a:xfrm>
              <a:off x="2205215" y="4498858"/>
              <a:ext cx="9502552" cy="1468502"/>
              <a:chOff x="2205215" y="4498858"/>
              <a:chExt cx="9502552" cy="146850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7FBF1C4-4BA3-C242-A68B-4AD4B910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1151" y="4498858"/>
                <a:ext cx="8856616" cy="1468502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8FEB2D5-F32C-0440-AE45-17F83D95FC60}"/>
                  </a:ext>
                </a:extLst>
              </p:cNvPr>
              <p:cNvSpPr/>
              <p:nvPr/>
            </p:nvSpPr>
            <p:spPr>
              <a:xfrm>
                <a:off x="2205215" y="4773957"/>
                <a:ext cx="9204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Sorted value</a:t>
                </a:r>
              </a:p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Percentile</a:t>
                </a: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DDB515B-BABB-D24E-9050-C6A2E8021584}"/>
                  </a:ext>
                </a:extLst>
              </p14:cNvPr>
              <p14:cNvContentPartPr/>
              <p14:nvPr/>
            </p14:nvContentPartPr>
            <p14:xfrm>
              <a:off x="2594880" y="586440"/>
              <a:ext cx="8787600" cy="4596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DDB515B-BABB-D24E-9050-C6A2E80215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78680" y="570240"/>
                <a:ext cx="8820000" cy="46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482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C92C1-FB6D-F743-9E00-B47F394A26A1}"/>
              </a:ext>
            </a:extLst>
          </p:cNvPr>
          <p:cNvSpPr/>
          <p:nvPr/>
        </p:nvSpPr>
        <p:spPr>
          <a:xfrm>
            <a:off x="2905917" y="414741"/>
            <a:ext cx="8339078" cy="799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2. Percentile, </a:t>
            </a:r>
          </a:p>
          <a:p>
            <a:pPr>
              <a:lnSpc>
                <a:spcPct val="160000"/>
              </a:lnSpc>
            </a:pPr>
            <a:r>
              <a:rPr lang="en-US" altLang="ko-KR" sz="1200" b="1" dirty="0">
                <a:latin typeface="Seravek Light" charset="0"/>
                <a:ea typeface="Seravek Light" charset="0"/>
                <a:cs typeface="Seravek Light" charset="0"/>
              </a:rPr>
              <a:t>        </a:t>
            </a: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If there are N numbers, percentile can be calculated as 100*((1-0.5)/N), 100*((2-0.5)/N), 100*((3-0.5)/N), …, 100*((N-0.5)/N)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E14A5A-B040-634D-9060-2585FA207D86}"/>
              </a:ext>
            </a:extLst>
          </p:cNvPr>
          <p:cNvGrpSpPr/>
          <p:nvPr/>
        </p:nvGrpSpPr>
        <p:grpSpPr>
          <a:xfrm>
            <a:off x="2309718" y="1267824"/>
            <a:ext cx="9502552" cy="1468502"/>
            <a:chOff x="2205215" y="4498858"/>
            <a:chExt cx="9502552" cy="146850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7FBF1C4-4BA3-C242-A68B-4AD4B9105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1151" y="4498858"/>
              <a:ext cx="8856616" cy="1468502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FEB2D5-F32C-0440-AE45-17F83D95FC60}"/>
                </a:ext>
              </a:extLst>
            </p:cNvPr>
            <p:cNvSpPr/>
            <p:nvPr/>
          </p:nvSpPr>
          <p:spPr>
            <a:xfrm>
              <a:off x="2205215" y="4773957"/>
              <a:ext cx="92044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Sorted value</a:t>
              </a:r>
            </a:p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Percentile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D3233E-37F8-EB48-B482-A38312F167BA}"/>
              </a:ext>
            </a:extLst>
          </p:cNvPr>
          <p:cNvGrpSpPr/>
          <p:nvPr/>
        </p:nvGrpSpPr>
        <p:grpSpPr>
          <a:xfrm>
            <a:off x="2227344" y="2847539"/>
            <a:ext cx="9584926" cy="2297036"/>
            <a:chOff x="2227344" y="2847539"/>
            <a:chExt cx="9584926" cy="229703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0BCE0AF-EFB3-D149-A9B4-9E3B2375E77E}"/>
                </a:ext>
              </a:extLst>
            </p:cNvPr>
            <p:cNvSpPr/>
            <p:nvPr/>
          </p:nvSpPr>
          <p:spPr>
            <a:xfrm>
              <a:off x="2905917" y="3065058"/>
              <a:ext cx="1018677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3. P-to-Z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17B3075-CA42-6F49-8865-86FB03EB05A2}"/>
                </a:ext>
              </a:extLst>
            </p:cNvPr>
            <p:cNvCxnSpPr/>
            <p:nvPr/>
          </p:nvCxnSpPr>
          <p:spPr>
            <a:xfrm>
              <a:off x="3236901" y="2847539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9287179-968E-1549-A9B2-0EBFEBC1DEC1}"/>
                </a:ext>
              </a:extLst>
            </p:cNvPr>
            <p:cNvGrpSpPr/>
            <p:nvPr/>
          </p:nvGrpSpPr>
          <p:grpSpPr>
            <a:xfrm>
              <a:off x="2227344" y="3606272"/>
              <a:ext cx="9584926" cy="1538303"/>
              <a:chOff x="2227344" y="3606272"/>
              <a:chExt cx="9584926" cy="153830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27BE8CC-DFB8-524C-A622-8BFDDCAE7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653" y="3606272"/>
                <a:ext cx="8856617" cy="1538303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BFA4A5B-B129-7A48-8DF4-56B6F989F078}"/>
                  </a:ext>
                </a:extLst>
              </p:cNvPr>
              <p:cNvSpPr/>
              <p:nvPr/>
            </p:nvSpPr>
            <p:spPr>
              <a:xfrm>
                <a:off x="2227344" y="3918766"/>
                <a:ext cx="92044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Sorted value</a:t>
                </a:r>
              </a:p>
              <a:p>
                <a:pPr algn="r"/>
                <a:r>
                  <a:rPr lang="en-US" altLang="ko-KR" sz="11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Z-values</a:t>
                </a: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7114A4-CC7C-B248-B34B-52B151B5C3F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A581803-B4E3-104F-906B-8FA117D75051}"/>
                  </a:ext>
                </a:extLst>
              </p14:cNvPr>
              <p14:cNvContentPartPr/>
              <p14:nvPr/>
            </p14:nvContentPartPr>
            <p14:xfrm>
              <a:off x="2610360" y="1701000"/>
              <a:ext cx="5174280" cy="34470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A581803-B4E3-104F-906B-8FA117D750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4160" y="1684800"/>
                <a:ext cx="5206680" cy="34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DF70A86-FF68-0F4A-9D07-5CE2E3B515B6}"/>
                  </a:ext>
                </a:extLst>
              </p14:cNvPr>
              <p14:cNvContentPartPr/>
              <p14:nvPr/>
            </p14:nvContentPartPr>
            <p14:xfrm>
              <a:off x="4021200" y="3489120"/>
              <a:ext cx="2265480" cy="18010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DF70A86-FF68-0F4A-9D07-5CE2E3B515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5000" y="3472920"/>
                <a:ext cx="2297880" cy="18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87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491" y="222608"/>
            <a:ext cx="1498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00264" y="851768"/>
            <a:ext cx="2260171" cy="18335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Sorting (draw a histogram)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Get percentile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P-to-Z</a:t>
            </a:r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Make a scatter plot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y-axis = Original values</a:t>
            </a:r>
            <a:b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 x-axis = Normal scores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BCE0AF-EFB3-D149-A9B4-9E3B2375E77E}"/>
              </a:ext>
            </a:extLst>
          </p:cNvPr>
          <p:cNvSpPr/>
          <p:nvPr/>
        </p:nvSpPr>
        <p:spPr>
          <a:xfrm>
            <a:off x="2905917" y="431317"/>
            <a:ext cx="1018677" cy="48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3. P-to-Z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287179-968E-1549-A9B2-0EBFEBC1DEC1}"/>
              </a:ext>
            </a:extLst>
          </p:cNvPr>
          <p:cNvGrpSpPr/>
          <p:nvPr/>
        </p:nvGrpSpPr>
        <p:grpSpPr>
          <a:xfrm>
            <a:off x="2227344" y="972531"/>
            <a:ext cx="9584926" cy="1538303"/>
            <a:chOff x="2227344" y="3606272"/>
            <a:chExt cx="9584926" cy="15383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7BE8CC-DFB8-524C-A622-8BFDDCAE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653" y="3606272"/>
              <a:ext cx="8856617" cy="153830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FA4A5B-B129-7A48-8DF4-56B6F989F078}"/>
                </a:ext>
              </a:extLst>
            </p:cNvPr>
            <p:cNvSpPr/>
            <p:nvPr/>
          </p:nvSpPr>
          <p:spPr>
            <a:xfrm>
              <a:off x="2227344" y="3918766"/>
              <a:ext cx="92044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Sorted value</a:t>
              </a:r>
            </a:p>
            <a:p>
              <a:pPr algn="r"/>
              <a:r>
                <a:rPr lang="en-US" altLang="ko-KR" sz="11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Z-values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6A1093-E534-C540-9000-1E223DC4DDEC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09C4724-CC77-AF4F-9D60-431AC1988F31}"/>
              </a:ext>
            </a:extLst>
          </p:cNvPr>
          <p:cNvGrpSpPr/>
          <p:nvPr/>
        </p:nvGrpSpPr>
        <p:grpSpPr>
          <a:xfrm>
            <a:off x="2782029" y="2533927"/>
            <a:ext cx="7998891" cy="4248228"/>
            <a:chOff x="2782029" y="2533927"/>
            <a:chExt cx="7998891" cy="424822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CF058C-73BB-AF49-BF80-2020788DE588}"/>
                </a:ext>
              </a:extLst>
            </p:cNvPr>
            <p:cNvSpPr/>
            <p:nvPr/>
          </p:nvSpPr>
          <p:spPr>
            <a:xfrm>
              <a:off x="2905917" y="2751446"/>
              <a:ext cx="4338432" cy="4882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b="1" dirty="0">
                  <a:latin typeface="Seravek Light" charset="0"/>
                  <a:ea typeface="Seravek Light" charset="0"/>
                  <a:cs typeface="Seravek Light" charset="0"/>
                </a:rPr>
                <a:t>4. Make a scatter plot (and also histogram)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D7F31C-78D9-CE40-AEC4-7BC6368C7CE1}"/>
                </a:ext>
              </a:extLst>
            </p:cNvPr>
            <p:cNvCxnSpPr/>
            <p:nvPr/>
          </p:nvCxnSpPr>
          <p:spPr>
            <a:xfrm>
              <a:off x="3236901" y="2533927"/>
              <a:ext cx="0" cy="317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D8C62A-AC35-E840-AEFA-D920D018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5318" y="3380596"/>
              <a:ext cx="3885602" cy="34015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A449FDA-E987-E94D-80F3-58E5BCBF2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2029" y="3372332"/>
              <a:ext cx="3675929" cy="332926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9A6C243-E802-4343-A522-0C74F709FF93}"/>
                  </a:ext>
                </a:extLst>
              </p14:cNvPr>
              <p14:cNvContentPartPr/>
              <p14:nvPr/>
            </p14:nvContentPartPr>
            <p14:xfrm>
              <a:off x="2311560" y="1136520"/>
              <a:ext cx="8573040" cy="56638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9A6C243-E802-4343-A522-0C74F709FF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5360" y="1120320"/>
                <a:ext cx="8605440" cy="56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68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26217B-8DF8-1847-9960-E70BD130B17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Activity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E9193F-6BD6-A54E-8F8B-73089594E67A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84DE5C-383E-174B-8ECB-17D05ABE5005}"/>
              </a:ext>
            </a:extLst>
          </p:cNvPr>
          <p:cNvSpPr/>
          <p:nvPr/>
        </p:nvSpPr>
        <p:spPr>
          <a:xfrm>
            <a:off x="216491" y="222608"/>
            <a:ext cx="2572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Team 02 and 07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6BC487-D765-3846-9FDD-DA2E038C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922" y="1018241"/>
            <a:ext cx="6428690" cy="4821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713A9F-70C9-CF4C-9E40-79BABA0B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r="15379"/>
          <a:stretch/>
        </p:blipFill>
        <p:spPr>
          <a:xfrm rot="16200000">
            <a:off x="6804869" y="452628"/>
            <a:ext cx="4821518" cy="59527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1B77873-E1C0-C84B-96C7-C8DFCB7C72D3}"/>
                  </a:ext>
                </a:extLst>
              </p14:cNvPr>
              <p14:cNvContentPartPr/>
              <p14:nvPr/>
            </p14:nvContentPartPr>
            <p14:xfrm>
              <a:off x="7707600" y="1467720"/>
              <a:ext cx="506160" cy="3733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1B77873-E1C0-C84B-96C7-C8DFCB7C72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1400" y="1451520"/>
                <a:ext cx="538560" cy="4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608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F287EB-673F-BA4A-89C0-D39721207940}"/>
              </a:ext>
            </a:extLst>
          </p:cNvPr>
          <p:cNvSpPr/>
          <p:nvPr/>
        </p:nvSpPr>
        <p:spPr>
          <a:xfrm>
            <a:off x="4053261" y="2782669"/>
            <a:ext cx="4031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https://forms.gle/wuVq3hz91B8vSM518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7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6448514" y="2586405"/>
            <a:ext cx="4895186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6: 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z-score, shifting and rescaling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Normality assumption; unimodal, symmetric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68-95-99.7 Rule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z-to-p, p-to-z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plots</a:t>
            </a:r>
          </a:p>
        </p:txBody>
      </p:sp>
      <p:sp>
        <p:nvSpPr>
          <p:cNvPr id="13" name="텍스트 상자 17">
            <a:extLst>
              <a:ext uri="{FF2B5EF4-FFF2-40B4-BE49-F238E27FC236}">
                <a16:creationId xmlns:a16="http://schemas.microsoft.com/office/drawing/2014/main" id="{668D93F3-C9E2-5948-86AB-366FFEFAD0B6}"/>
              </a:ext>
            </a:extLst>
          </p:cNvPr>
          <p:cNvSpPr txBox="1"/>
          <p:nvPr/>
        </p:nvSpPr>
        <p:spPr>
          <a:xfrm>
            <a:off x="1136286" y="989045"/>
            <a:ext cx="5112938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distributions: considerations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sqrt)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</p:txBody>
      </p:sp>
    </p:spTree>
    <p:extLst>
      <p:ext uri="{BB962C8B-B14F-4D97-AF65-F5344CB8AC3E}">
        <p14:creationId xmlns:p14="http://schemas.microsoft.com/office/powerpoint/2010/main" val="99031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From 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278350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958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Q&amp;A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84DEC-B7F0-7646-AEEB-21090DAEC2BD}"/>
              </a:ext>
            </a:extLst>
          </p:cNvPr>
          <p:cNvSpPr txBox="1"/>
          <p:nvPr/>
        </p:nvSpPr>
        <p:spPr>
          <a:xfrm>
            <a:off x="1175408" y="1352318"/>
            <a:ext cx="9705860" cy="379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What could be the difference between</a:t>
            </a:r>
            <a:r>
              <a:rPr kumimoji="1" lang="ko-KR" altLang="en-US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학원 </a:t>
            </a:r>
            <a:r>
              <a:rPr kumimoji="1" lang="ko-KR" altLang="en-US" dirty="0" err="1">
                <a:latin typeface="Seravek Light" panose="020B0503040000020004" pitchFamily="34" charset="0"/>
                <a:ea typeface="Apple SD Gothic Neo" panose="02000300000000000000" pitchFamily="2" charset="-127"/>
              </a:rPr>
              <a:t>인강</a:t>
            </a:r>
            <a:r>
              <a:rPr kumimoji="1" lang="ko-KR" altLang="en-US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vs. </a:t>
            </a:r>
            <a:r>
              <a:rPr kumimoji="1" lang="ko-KR" altLang="en-US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대학교 </a:t>
            </a:r>
            <a: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online </a:t>
            </a:r>
            <a:r>
              <a:rPr kumimoji="1" lang="ko-KR" altLang="en-US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강의</a:t>
            </a:r>
            <a: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1. </a:t>
            </a:r>
            <a:r>
              <a:rPr kumimoji="1" lang="ko-KR" altLang="en-US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저는 여러 분야</a:t>
            </a:r>
            <a: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(</a:t>
            </a:r>
            <a:r>
              <a:rPr kumimoji="1" lang="ko-KR" altLang="en-US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과목</a:t>
            </a:r>
            <a: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)</a:t>
            </a:r>
            <a:r>
              <a:rPr kumimoji="1" lang="ko-KR" altLang="en-US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을 좋아하는 성격이어서 어떤 연구를 해야겠다 라는 명확한 생각이 들지 않는데 혹시 교수님께서는 지금의 연구를 하게 되신 동력이 있으신가요</a:t>
            </a:r>
            <a: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? (</a:t>
            </a:r>
            <a:r>
              <a:rPr kumimoji="1" lang="ko-KR" altLang="en-US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석사를 정하는 것에 있어 고민이 많이 되는데 어떤 분야를 해야하는 지 아직 잘 모르겠습니다</a:t>
            </a:r>
            <a: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.</a:t>
            </a:r>
            <a:r>
              <a:rPr kumimoji="1" lang="ko-KR" altLang="en-US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연구 경험을 통해 파악해볼 수 있는 것인지 궁금합니다</a:t>
            </a:r>
            <a: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Seravek Light" panose="020B0503040000020004" pitchFamily="34" charset="0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2. </a:t>
            </a:r>
            <a:r>
              <a:rPr kumimoji="1" lang="ko-KR" altLang="en-US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교수님께서 해외에 나가셔서 박사 공부를 하신 것으로 알고 있는데 혹시 해외에 나가신 계기가 따로 있으신 지 궁금합니다</a:t>
            </a:r>
            <a: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!</a:t>
            </a:r>
            <a:br>
              <a:rPr kumimoji="1" lang="en-US" altLang="ko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endParaRPr kumimoji="1" lang="ko-Kore-KR" altLang="en-US" dirty="0">
              <a:latin typeface="Seravek Light" panose="020B0503040000020004" pitchFamily="34" charset="0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0DFA4CC-A000-B540-873B-94D8DA12D62E}"/>
                  </a:ext>
                </a:extLst>
              </p14:cNvPr>
              <p14:cNvContentPartPr/>
              <p14:nvPr/>
            </p14:nvContentPartPr>
            <p14:xfrm>
              <a:off x="777960" y="149400"/>
              <a:ext cx="9931680" cy="60728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0DFA4CC-A000-B540-873B-94D8DA12D6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600" y="140040"/>
                <a:ext cx="9950400" cy="609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91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618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Comparing Groups with Histogram and Boxplots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95" y="3431278"/>
            <a:ext cx="3537209" cy="2680144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517377" y="1013598"/>
            <a:ext cx="4272965" cy="158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Data: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When: Days during 2011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What: Average daily wind speed (mph)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Where: Hopkins Forest in western Massachusetts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Why: Long-term observations to study ecology and climate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3532" y="1119674"/>
            <a:ext cx="6502845" cy="23116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4092" y="3370546"/>
            <a:ext cx="6370200" cy="2983649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7168543" y="3668825"/>
            <a:ext cx="2934714" cy="448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Outliers are context dependent!</a:t>
            </a:r>
            <a:endParaRPr lang="en-US" altLang="ko-KR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25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Outliers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1136286" y="989045"/>
            <a:ext cx="9314153" cy="5853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may be the most important values.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Or they may be just errors.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to do with them?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Correct them if possible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Report summaries and analyses with and without the outliers (readers can decide)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statistical methods: down-weight them (e.g., robust regression), smoothing, etc.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do: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Leave them in place and proceed as if nothing were unusual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Omit an outlier from the analysis without comment</a:t>
            </a:r>
          </a:p>
          <a:p>
            <a:pPr marL="1257300" lvl="2" indent="-342900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8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35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265566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symmetry: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31" y="1725154"/>
            <a:ext cx="8478391" cy="2803877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932378" y="2569497"/>
            <a:ext cx="3580297" cy="3147094"/>
            <a:chOff x="7932378" y="2569497"/>
            <a:chExt cx="3580297" cy="314709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2378" y="3038705"/>
              <a:ext cx="3580297" cy="2677886"/>
            </a:xfrm>
            <a:prstGeom prst="rect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5" name="텍스트 상자 14"/>
            <p:cNvSpPr txBox="1"/>
            <p:nvPr/>
          </p:nvSpPr>
          <p:spPr>
            <a:xfrm>
              <a:off x="8117663" y="2569497"/>
              <a:ext cx="3209725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Logarithms</a:t>
              </a:r>
              <a:r>
                <a:rPr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 of 2005 CEO compensations</a:t>
              </a:r>
            </a:p>
          </p:txBody>
        </p:sp>
      </p:grpSp>
      <p:sp>
        <p:nvSpPr>
          <p:cNvPr id="17" name="텍스트 상자 16"/>
          <p:cNvSpPr txBox="1"/>
          <p:nvPr/>
        </p:nvSpPr>
        <p:spPr>
          <a:xfrm>
            <a:off x="1136285" y="4720899"/>
            <a:ext cx="5154168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Very common in physio data preprocessing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logarithm, square root (normalization)</a:t>
            </a:r>
          </a:p>
        </p:txBody>
      </p:sp>
    </p:spTree>
    <p:extLst>
      <p:ext uri="{BB962C8B-B14F-4D97-AF65-F5344CB8AC3E}">
        <p14:creationId xmlns:p14="http://schemas.microsoft.com/office/powerpoint/2010/main" val="83792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35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365337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 across groups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907020" y="1677107"/>
            <a:ext cx="3537992" cy="3781623"/>
            <a:chOff x="2532170" y="1677107"/>
            <a:chExt cx="3537992" cy="378162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2170" y="1677107"/>
              <a:ext cx="3151789" cy="342002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261654" y="5181731"/>
              <a:ext cx="18085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>
                  <a:latin typeface="Palatino" charset="0"/>
                </a:rPr>
                <a:t>*ETS</a:t>
              </a:r>
              <a:r>
                <a:rPr lang="en-US" altLang="ko-KR" sz="1200" dirty="0">
                  <a:latin typeface="Palatino" charset="0"/>
                </a:rPr>
                <a:t>: exposed </a:t>
              </a:r>
              <a:r>
                <a:rPr lang="en-US" altLang="ko-KR" sz="1200">
                  <a:latin typeface="Palatino" charset="0"/>
                </a:rPr>
                <a:t>to smoke</a:t>
              </a:r>
              <a:endParaRPr lang="en-US" altLang="ko-KR" sz="12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396009" y="1449929"/>
            <a:ext cx="3312113" cy="3647205"/>
            <a:chOff x="6396009" y="1449929"/>
            <a:chExt cx="3312113" cy="364720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009" y="1677107"/>
              <a:ext cx="3312113" cy="3420027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7707090" y="1449929"/>
              <a:ext cx="1279133" cy="40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Log-transform</a:t>
              </a:r>
              <a:endParaRPr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21" name="텍스트 상자 20"/>
          <p:cNvSpPr txBox="1"/>
          <p:nvPr/>
        </p:nvSpPr>
        <p:spPr>
          <a:xfrm>
            <a:off x="1136286" y="5562918"/>
            <a:ext cx="10427983" cy="488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Normalization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one of the key elements of recent successes of artificial intelligence (machine learning)</a:t>
            </a:r>
          </a:p>
        </p:txBody>
      </p:sp>
    </p:spTree>
    <p:extLst>
      <p:ext uri="{BB962C8B-B14F-4D97-AF65-F5344CB8AC3E}">
        <p14:creationId xmlns:p14="http://schemas.microsoft.com/office/powerpoint/2010/main" val="19087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103" b="23278"/>
          <a:stretch/>
        </p:blipFill>
        <p:spPr>
          <a:xfrm>
            <a:off x="7791061" y="1648781"/>
            <a:ext cx="3620278" cy="224208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</a:t>
            </a:r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04 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Timeplots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6800" y="1632170"/>
            <a:ext cx="4255208" cy="29017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51" y="1550305"/>
            <a:ext cx="6370200" cy="2983649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136286" y="989045"/>
            <a:ext cx="965629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Values against time: </a:t>
            </a:r>
            <a:r>
              <a:rPr lang="en-US" altLang="ko-KR" b="1" dirty="0" err="1">
                <a:latin typeface="Seravek Light" charset="0"/>
                <a:ea typeface="Seravek Light" charset="0"/>
                <a:cs typeface="Seravek Light" charset="0"/>
              </a:rPr>
              <a:t>timeplot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, time-series data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(e.g., neural activity data, stock market, bio-sensor</a:t>
            </a:r>
            <a:r>
              <a:rPr lang="mr-IN" altLang="ko-KR" sz="1600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) 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1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1406</Words>
  <Application>Microsoft Macintosh PowerPoint</Application>
  <PresentationFormat>와이드스크린</PresentationFormat>
  <Paragraphs>229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맑은 고딕</vt:lpstr>
      <vt:lpstr>Arial</vt:lpstr>
      <vt:lpstr>Cambria Math</vt:lpstr>
      <vt:lpstr>Palatino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166</cp:revision>
  <dcterms:created xsi:type="dcterms:W3CDTF">2017-08-24T21:55:02Z</dcterms:created>
  <dcterms:modified xsi:type="dcterms:W3CDTF">2021-03-10T04:15:44Z</dcterms:modified>
</cp:coreProperties>
</file>